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6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4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4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3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3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39B7-9F6F-481A-83D2-38D58F607886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57E1-7E50-46A1-8C0E-3B9177ACB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Projekti\Prish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158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Projekti\Pe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12268200" cy="71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Projekti\Priz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1582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Projekti\Mitrov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0"/>
            <a:ext cx="125730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esktop\Projekti\Gja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1249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Projekti\Brezov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0"/>
            <a:ext cx="1257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istrator\Desktop\Projekti\De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2877800" cy="69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Web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II</dc:title>
  <dc:creator>Administrator</dc:creator>
  <cp:lastModifiedBy>Administrator</cp:lastModifiedBy>
  <cp:revision>1</cp:revision>
  <dcterms:created xsi:type="dcterms:W3CDTF">2014-04-08T08:02:11Z</dcterms:created>
  <dcterms:modified xsi:type="dcterms:W3CDTF">2014-04-08T08:14:30Z</dcterms:modified>
</cp:coreProperties>
</file>