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ink/ink1.xml" ContentType="application/inkml+xml"/>
  <Override PartName="/ppt/ink/ink2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4"/>
    <p:sldMasterId id="2147483768" r:id="rId5"/>
  </p:sldMasterIdLst>
  <p:notesMasterIdLst>
    <p:notesMasterId r:id="rId50"/>
  </p:notesMasterIdLst>
  <p:handoutMasterIdLst>
    <p:handoutMasterId r:id="rId51"/>
  </p:handoutMasterIdLst>
  <p:sldIdLst>
    <p:sldId id="706" r:id="rId6"/>
    <p:sldId id="732" r:id="rId7"/>
    <p:sldId id="733" r:id="rId8"/>
    <p:sldId id="734" r:id="rId9"/>
    <p:sldId id="723" r:id="rId10"/>
    <p:sldId id="735" r:id="rId11"/>
    <p:sldId id="736" r:id="rId12"/>
    <p:sldId id="724" r:id="rId13"/>
    <p:sldId id="768" r:id="rId14"/>
    <p:sldId id="738" r:id="rId15"/>
    <p:sldId id="739" r:id="rId16"/>
    <p:sldId id="740" r:id="rId17"/>
    <p:sldId id="741" r:id="rId18"/>
    <p:sldId id="742" r:id="rId19"/>
    <p:sldId id="744" r:id="rId20"/>
    <p:sldId id="748" r:id="rId21"/>
    <p:sldId id="729" r:id="rId22"/>
    <p:sldId id="758" r:id="rId23"/>
    <p:sldId id="759" r:id="rId24"/>
    <p:sldId id="743" r:id="rId25"/>
    <p:sldId id="727" r:id="rId26"/>
    <p:sldId id="749" r:id="rId27"/>
    <p:sldId id="750" r:id="rId28"/>
    <p:sldId id="725" r:id="rId29"/>
    <p:sldId id="746" r:id="rId30"/>
    <p:sldId id="728" r:id="rId31"/>
    <p:sldId id="726" r:id="rId32"/>
    <p:sldId id="756" r:id="rId33"/>
    <p:sldId id="745" r:id="rId34"/>
    <p:sldId id="752" r:id="rId35"/>
    <p:sldId id="773" r:id="rId36"/>
    <p:sldId id="751" r:id="rId37"/>
    <p:sldId id="731" r:id="rId38"/>
    <p:sldId id="769" r:id="rId39"/>
    <p:sldId id="767" r:id="rId40"/>
    <p:sldId id="772" r:id="rId41"/>
    <p:sldId id="770" r:id="rId42"/>
    <p:sldId id="753" r:id="rId43"/>
    <p:sldId id="754" r:id="rId44"/>
    <p:sldId id="755" r:id="rId45"/>
    <p:sldId id="760" r:id="rId46"/>
    <p:sldId id="762" r:id="rId47"/>
    <p:sldId id="761" r:id="rId48"/>
    <p:sldId id="774" r:id="rId49"/>
  </p:sldIdLst>
  <p:sldSz cx="9906000" cy="6858000" type="A4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1pPr>
    <a:lvl2pPr marL="457189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4377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1566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8754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5943" algn="l" defTabSz="914377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6pPr>
    <a:lvl7pPr marL="2743131" algn="l" defTabSz="914377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7pPr>
    <a:lvl8pPr marL="3200320" algn="l" defTabSz="914377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8pPr>
    <a:lvl9pPr marL="3657509" algn="l" defTabSz="914377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3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00"/>
    <a:srgbClr val="9B1A2C"/>
    <a:srgbClr val="FFC000"/>
    <a:srgbClr val="A50021"/>
    <a:srgbClr val="800000"/>
    <a:srgbClr val="FFFFFF"/>
    <a:srgbClr val="B4ACAD"/>
    <a:srgbClr val="FF9900"/>
    <a:srgbClr val="EC8014"/>
    <a:srgbClr val="DA9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F0B22D-E34E-4884-B022-E91ED77EA4C9}" v="3" dt="2025-05-25T05:19:51.0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93" autoAdjust="0"/>
    <p:restoredTop sz="96357" autoAdjust="0"/>
  </p:normalViewPr>
  <p:slideViewPr>
    <p:cSldViewPr>
      <p:cViewPr varScale="1">
        <p:scale>
          <a:sx n="111" d="100"/>
          <a:sy n="111" d="100"/>
        </p:scale>
        <p:origin x="1464" y="96"/>
      </p:cViewPr>
      <p:guideLst>
        <p:guide orient="horz" pos="2160"/>
        <p:guide pos="33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94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microsoft.com/office/2016/11/relationships/changesInfo" Target="changesInfos/changesInfo1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ta  El Haddad" userId="3f6d8ff8-d774-4a16-930b-ebb924f9168b" providerId="ADAL" clId="{A3FDFA5F-97E6-4ACB-97CD-5EAF269F0BA4}"/>
    <pc:docChg chg="undo custSel mod modSld sldOrd modMainMaster">
      <pc:chgData name="Rita  El Haddad" userId="3f6d8ff8-d774-4a16-930b-ebb924f9168b" providerId="ADAL" clId="{A3FDFA5F-97E6-4ACB-97CD-5EAF269F0BA4}" dt="2025-04-28T05:50:15.746" v="318"/>
      <pc:docMkLst>
        <pc:docMk/>
      </pc:docMkLst>
      <pc:sldChg chg="modSp mod">
        <pc:chgData name="Rita  El Haddad" userId="3f6d8ff8-d774-4a16-930b-ebb924f9168b" providerId="ADAL" clId="{A3FDFA5F-97E6-4ACB-97CD-5EAF269F0BA4}" dt="2025-04-28T05:43:24.399" v="5" actId="113"/>
        <pc:sldMkLst>
          <pc:docMk/>
          <pc:sldMk cId="936003525" sldId="723"/>
        </pc:sldMkLst>
        <pc:spChg chg="mod">
          <ac:chgData name="Rita  El Haddad" userId="3f6d8ff8-d774-4a16-930b-ebb924f9168b" providerId="ADAL" clId="{A3FDFA5F-97E6-4ACB-97CD-5EAF269F0BA4}" dt="2025-04-28T05:43:24.399" v="5" actId="113"/>
          <ac:spMkLst>
            <pc:docMk/>
            <pc:sldMk cId="936003525" sldId="723"/>
            <ac:spMk id="3" creationId="{FAA14E5E-CCA8-D0D9-7BA6-47F3A13EF4E9}"/>
          </ac:spMkLst>
        </pc:spChg>
      </pc:sldChg>
      <pc:sldChg chg="modSp mod ord">
        <pc:chgData name="Rita  El Haddad" userId="3f6d8ff8-d774-4a16-930b-ebb924f9168b" providerId="ADAL" clId="{A3FDFA5F-97E6-4ACB-97CD-5EAF269F0BA4}" dt="2025-04-28T05:44:53.659" v="32"/>
        <pc:sldMkLst>
          <pc:docMk/>
          <pc:sldMk cId="296577222" sldId="724"/>
        </pc:sldMkLst>
        <pc:spChg chg="mod">
          <ac:chgData name="Rita  El Haddad" userId="3f6d8ff8-d774-4a16-930b-ebb924f9168b" providerId="ADAL" clId="{A3FDFA5F-97E6-4ACB-97CD-5EAF269F0BA4}" dt="2025-04-28T05:44:52.183" v="30" actId="113"/>
          <ac:spMkLst>
            <pc:docMk/>
            <pc:sldMk cId="296577222" sldId="724"/>
            <ac:spMk id="3" creationId="{D9BF66CE-E104-DCC6-B2B8-29C3F24B88E9}"/>
          </ac:spMkLst>
        </pc:spChg>
      </pc:sldChg>
      <pc:sldChg chg="modSp mod ord">
        <pc:chgData name="Rita  El Haddad" userId="3f6d8ff8-d774-4a16-930b-ebb924f9168b" providerId="ADAL" clId="{A3FDFA5F-97E6-4ACB-97CD-5EAF269F0BA4}" dt="2025-04-28T05:46:39.781" v="92"/>
        <pc:sldMkLst>
          <pc:docMk/>
          <pc:sldMk cId="443410573" sldId="729"/>
        </pc:sldMkLst>
        <pc:spChg chg="mod">
          <ac:chgData name="Rita  El Haddad" userId="3f6d8ff8-d774-4a16-930b-ebb924f9168b" providerId="ADAL" clId="{A3FDFA5F-97E6-4ACB-97CD-5EAF269F0BA4}" dt="2025-04-28T05:46:27.216" v="88" actId="113"/>
          <ac:spMkLst>
            <pc:docMk/>
            <pc:sldMk cId="443410573" sldId="729"/>
            <ac:spMk id="3" creationId="{2D4869B1-3D19-5A27-371F-FB148050EFC6}"/>
          </ac:spMkLst>
        </pc:spChg>
      </pc:sldChg>
      <pc:sldChg chg="modSp mod">
        <pc:chgData name="Rita  El Haddad" userId="3f6d8ff8-d774-4a16-930b-ebb924f9168b" providerId="ADAL" clId="{A3FDFA5F-97E6-4ACB-97CD-5EAF269F0BA4}" dt="2025-04-28T05:43:06.626" v="3" actId="113"/>
        <pc:sldMkLst>
          <pc:docMk/>
          <pc:sldMk cId="3217612743" sldId="733"/>
        </pc:sldMkLst>
        <pc:spChg chg="mod">
          <ac:chgData name="Rita  El Haddad" userId="3f6d8ff8-d774-4a16-930b-ebb924f9168b" providerId="ADAL" clId="{A3FDFA5F-97E6-4ACB-97CD-5EAF269F0BA4}" dt="2025-04-28T05:43:06.626" v="3" actId="113"/>
          <ac:spMkLst>
            <pc:docMk/>
            <pc:sldMk cId="3217612743" sldId="733"/>
            <ac:spMk id="3" creationId="{5FBD6B37-774F-A50A-33AA-DEB444DE87EF}"/>
          </ac:spMkLst>
        </pc:spChg>
      </pc:sldChg>
      <pc:sldChg chg="setFolMasterAnim modAnim">
        <pc:chgData name="Rita  El Haddad" userId="3f6d8ff8-d774-4a16-930b-ebb924f9168b" providerId="ADAL" clId="{A3FDFA5F-97E6-4ACB-97CD-5EAF269F0BA4}" dt="2025-04-28T05:43:40.830" v="7"/>
        <pc:sldMkLst>
          <pc:docMk/>
          <pc:sldMk cId="2824575581" sldId="736"/>
        </pc:sldMkLst>
      </pc:sldChg>
      <pc:sldChg chg="addSp delSp modSp mod setFolMasterAnim modAnim">
        <pc:chgData name="Rita  El Haddad" userId="3f6d8ff8-d774-4a16-930b-ebb924f9168b" providerId="ADAL" clId="{A3FDFA5F-97E6-4ACB-97CD-5EAF269F0BA4}" dt="2025-04-28T05:46:51.141" v="95" actId="113"/>
        <pc:sldMkLst>
          <pc:docMk/>
          <pc:sldMk cId="800167654" sldId="737"/>
        </pc:sldMkLst>
      </pc:sldChg>
      <pc:sldChg chg="modSp mod modAnim">
        <pc:chgData name="Rita  El Haddad" userId="3f6d8ff8-d774-4a16-930b-ebb924f9168b" providerId="ADAL" clId="{A3FDFA5F-97E6-4ACB-97CD-5EAF269F0BA4}" dt="2025-04-28T05:47:38.628" v="115"/>
        <pc:sldMkLst>
          <pc:docMk/>
          <pc:sldMk cId="1036298405" sldId="740"/>
        </pc:sldMkLst>
        <pc:spChg chg="mod">
          <ac:chgData name="Rita  El Haddad" userId="3f6d8ff8-d774-4a16-930b-ebb924f9168b" providerId="ADAL" clId="{A3FDFA5F-97E6-4ACB-97CD-5EAF269F0BA4}" dt="2025-04-28T05:47:21.743" v="111"/>
          <ac:spMkLst>
            <pc:docMk/>
            <pc:sldMk cId="1036298405" sldId="740"/>
            <ac:spMk id="2" creationId="{89008F0D-0A10-7BA3-4521-77CE2C0EC1B4}"/>
          </ac:spMkLst>
        </pc:spChg>
        <pc:spChg chg="mod">
          <ac:chgData name="Rita  El Haddad" userId="3f6d8ff8-d774-4a16-930b-ebb924f9168b" providerId="ADAL" clId="{A3FDFA5F-97E6-4ACB-97CD-5EAF269F0BA4}" dt="2025-04-28T05:47:05.607" v="96" actId="113"/>
          <ac:spMkLst>
            <pc:docMk/>
            <pc:sldMk cId="1036298405" sldId="740"/>
            <ac:spMk id="3" creationId="{AD9A50F8-A4D8-AA7F-C606-3B3CB302E048}"/>
          </ac:spMkLst>
        </pc:spChg>
      </pc:sldChg>
      <pc:sldChg chg="modSp mod setFolMasterAnim modAnim">
        <pc:chgData name="Rita  El Haddad" userId="3f6d8ff8-d774-4a16-930b-ebb924f9168b" providerId="ADAL" clId="{A3FDFA5F-97E6-4ACB-97CD-5EAF269F0BA4}" dt="2025-04-28T05:47:45.358" v="117"/>
        <pc:sldMkLst>
          <pc:docMk/>
          <pc:sldMk cId="2709361834" sldId="741"/>
        </pc:sldMkLst>
        <pc:spChg chg="mod">
          <ac:chgData name="Rita  El Haddad" userId="3f6d8ff8-d774-4a16-930b-ebb924f9168b" providerId="ADAL" clId="{A3FDFA5F-97E6-4ACB-97CD-5EAF269F0BA4}" dt="2025-04-28T05:47:17.417" v="110"/>
          <ac:spMkLst>
            <pc:docMk/>
            <pc:sldMk cId="2709361834" sldId="741"/>
            <ac:spMk id="2" creationId="{981204C9-2D49-2C88-5157-08A6D5A13414}"/>
          </ac:spMkLst>
        </pc:spChg>
      </pc:sldChg>
      <pc:sldChg chg="modSp mod">
        <pc:chgData name="Rita  El Haddad" userId="3f6d8ff8-d774-4a16-930b-ebb924f9168b" providerId="ADAL" clId="{A3FDFA5F-97E6-4ACB-97CD-5EAF269F0BA4}" dt="2025-04-28T05:48:19.611" v="179" actId="20577"/>
        <pc:sldMkLst>
          <pc:docMk/>
          <pc:sldMk cId="1652921120" sldId="742"/>
        </pc:sldMkLst>
        <pc:spChg chg="mod">
          <ac:chgData name="Rita  El Haddad" userId="3f6d8ff8-d774-4a16-930b-ebb924f9168b" providerId="ADAL" clId="{A3FDFA5F-97E6-4ACB-97CD-5EAF269F0BA4}" dt="2025-04-28T05:48:02.655" v="138" actId="20577"/>
          <ac:spMkLst>
            <pc:docMk/>
            <pc:sldMk cId="1652921120" sldId="742"/>
            <ac:spMk id="2" creationId="{972B3567-65BE-B648-2F74-C0DDCF4F6C99}"/>
          </ac:spMkLst>
        </pc:spChg>
        <pc:spChg chg="mod">
          <ac:chgData name="Rita  El Haddad" userId="3f6d8ff8-d774-4a16-930b-ebb924f9168b" providerId="ADAL" clId="{A3FDFA5F-97E6-4ACB-97CD-5EAF269F0BA4}" dt="2025-04-28T05:48:19.611" v="179" actId="20577"/>
          <ac:spMkLst>
            <pc:docMk/>
            <pc:sldMk cId="1652921120" sldId="742"/>
            <ac:spMk id="3" creationId="{B25C5BA2-2DDE-D687-52FA-2C855B277FB4}"/>
          </ac:spMkLst>
        </pc:spChg>
      </pc:sldChg>
      <pc:sldChg chg="modSp mod">
        <pc:chgData name="Rita  El Haddad" userId="3f6d8ff8-d774-4a16-930b-ebb924f9168b" providerId="ADAL" clId="{A3FDFA5F-97E6-4ACB-97CD-5EAF269F0BA4}" dt="2025-04-28T05:49:50.998" v="315" actId="113"/>
        <pc:sldMkLst>
          <pc:docMk/>
          <pc:sldMk cId="127994845" sldId="743"/>
        </pc:sldMkLst>
        <pc:spChg chg="mod">
          <ac:chgData name="Rita  El Haddad" userId="3f6d8ff8-d774-4a16-930b-ebb924f9168b" providerId="ADAL" clId="{A3FDFA5F-97E6-4ACB-97CD-5EAF269F0BA4}" dt="2025-04-28T05:49:50.998" v="315" actId="113"/>
          <ac:spMkLst>
            <pc:docMk/>
            <pc:sldMk cId="127994845" sldId="743"/>
            <ac:spMk id="3" creationId="{7C502320-C5B0-A618-1B40-55A0A197FAED}"/>
          </ac:spMkLst>
        </pc:spChg>
      </pc:sldChg>
      <pc:sldChg chg="modSp mod setFolMasterAnim modAnim">
        <pc:chgData name="Rita  El Haddad" userId="3f6d8ff8-d774-4a16-930b-ebb924f9168b" providerId="ADAL" clId="{A3FDFA5F-97E6-4ACB-97CD-5EAF269F0BA4}" dt="2025-04-28T05:49:31.598" v="309"/>
        <pc:sldMkLst>
          <pc:docMk/>
          <pc:sldMk cId="849371472" sldId="744"/>
        </pc:sldMkLst>
        <pc:spChg chg="mod">
          <ac:chgData name="Rita  El Haddad" userId="3f6d8ff8-d774-4a16-930b-ebb924f9168b" providerId="ADAL" clId="{A3FDFA5F-97E6-4ACB-97CD-5EAF269F0BA4}" dt="2025-04-28T05:49:18.549" v="305" actId="27636"/>
          <ac:spMkLst>
            <pc:docMk/>
            <pc:sldMk cId="849371472" sldId="744"/>
            <ac:spMk id="3" creationId="{C6CE3B71-5213-87DE-9224-B255FB7182F5}"/>
          </ac:spMkLst>
        </pc:spChg>
      </pc:sldChg>
      <pc:sldChg chg="setFolMasterAnim modAnim">
        <pc:chgData name="Rita  El Haddad" userId="3f6d8ff8-d774-4a16-930b-ebb924f9168b" providerId="ADAL" clId="{A3FDFA5F-97E6-4ACB-97CD-5EAF269F0BA4}" dt="2025-04-28T05:50:15.746" v="318"/>
        <pc:sldMkLst>
          <pc:docMk/>
          <pc:sldMk cId="3886022145" sldId="745"/>
        </pc:sldMkLst>
      </pc:sldChg>
      <pc:sldMasterChg chg="modAnim">
        <pc:chgData name="Rita  El Haddad" userId="3f6d8ff8-d774-4a16-930b-ebb924f9168b" providerId="ADAL" clId="{A3FDFA5F-97E6-4ACB-97CD-5EAF269F0BA4}" dt="2025-04-28T05:50:10.640" v="316"/>
        <pc:sldMasterMkLst>
          <pc:docMk/>
          <pc:sldMasterMk cId="96097681" sldId="2147483755"/>
        </pc:sldMasterMkLst>
      </pc:sldMasterChg>
    </pc:docChg>
  </pc:docChgLst>
  <pc:docChgLst>
    <pc:chgData name="Stavros Hadjisolomou" userId="a2769a40-15f8-47d4-bc29-29caa5b8f1c9" providerId="ADAL" clId="{72D19911-9403-4E2F-83CC-2DF32E77716D}"/>
    <pc:docChg chg="undo custSel addSld modSld">
      <pc:chgData name="Stavros Hadjisolomou" userId="a2769a40-15f8-47d4-bc29-29caa5b8f1c9" providerId="ADAL" clId="{72D19911-9403-4E2F-83CC-2DF32E77716D}" dt="2025-04-28T09:47:12.426" v="699" actId="20577"/>
      <pc:docMkLst>
        <pc:docMk/>
      </pc:docMkLst>
      <pc:sldChg chg="modSp mod">
        <pc:chgData name="Stavros Hadjisolomou" userId="a2769a40-15f8-47d4-bc29-29caa5b8f1c9" providerId="ADAL" clId="{72D19911-9403-4E2F-83CC-2DF32E77716D}" dt="2025-04-28T09:28:27.497" v="132" actId="6549"/>
        <pc:sldMkLst>
          <pc:docMk/>
          <pc:sldMk cId="296577222" sldId="724"/>
        </pc:sldMkLst>
        <pc:spChg chg="mod">
          <ac:chgData name="Stavros Hadjisolomou" userId="a2769a40-15f8-47d4-bc29-29caa5b8f1c9" providerId="ADAL" clId="{72D19911-9403-4E2F-83CC-2DF32E77716D}" dt="2025-04-28T09:28:17.011" v="128" actId="20577"/>
          <ac:spMkLst>
            <pc:docMk/>
            <pc:sldMk cId="296577222" sldId="724"/>
            <ac:spMk id="2" creationId="{73697DE8-A1FF-6DD6-2847-4D436AABD849}"/>
          </ac:spMkLst>
        </pc:spChg>
        <pc:spChg chg="mod">
          <ac:chgData name="Stavros Hadjisolomou" userId="a2769a40-15f8-47d4-bc29-29caa5b8f1c9" providerId="ADAL" clId="{72D19911-9403-4E2F-83CC-2DF32E77716D}" dt="2025-04-28T09:28:27.497" v="132" actId="6549"/>
          <ac:spMkLst>
            <pc:docMk/>
            <pc:sldMk cId="296577222" sldId="724"/>
            <ac:spMk id="3" creationId="{D9BF66CE-E104-DCC6-B2B8-29C3F24B88E9}"/>
          </ac:spMkLst>
        </pc:spChg>
      </pc:sldChg>
      <pc:sldChg chg="addSp modSp mod">
        <pc:chgData name="Stavros Hadjisolomou" userId="a2769a40-15f8-47d4-bc29-29caa5b8f1c9" providerId="ADAL" clId="{72D19911-9403-4E2F-83CC-2DF32E77716D}" dt="2025-04-28T09:41:24.421" v="461" actId="5793"/>
        <pc:sldMkLst>
          <pc:docMk/>
          <pc:sldMk cId="1370855670" sldId="725"/>
        </pc:sldMkLst>
        <pc:spChg chg="mod">
          <ac:chgData name="Stavros Hadjisolomou" userId="a2769a40-15f8-47d4-bc29-29caa5b8f1c9" providerId="ADAL" clId="{72D19911-9403-4E2F-83CC-2DF32E77716D}" dt="2025-04-28T09:41:24.421" v="461" actId="5793"/>
          <ac:spMkLst>
            <pc:docMk/>
            <pc:sldMk cId="1370855670" sldId="725"/>
            <ac:spMk id="3" creationId="{BD62E705-A3D4-F7FE-8266-1283C8FA0A70}"/>
          </ac:spMkLst>
        </pc:spChg>
        <pc:picChg chg="add mod modCrop">
          <ac:chgData name="Stavros Hadjisolomou" userId="a2769a40-15f8-47d4-bc29-29caa5b8f1c9" providerId="ADAL" clId="{72D19911-9403-4E2F-83CC-2DF32E77716D}" dt="2025-04-28T09:40:02.689" v="338" actId="1076"/>
          <ac:picMkLst>
            <pc:docMk/>
            <pc:sldMk cId="1370855670" sldId="725"/>
            <ac:picMk id="5" creationId="{6BB0DEF6-4546-ABCD-FDAC-E2C0BD577B46}"/>
          </ac:picMkLst>
        </pc:picChg>
      </pc:sldChg>
      <pc:sldChg chg="modSp">
        <pc:chgData name="Stavros Hadjisolomou" userId="a2769a40-15f8-47d4-bc29-29caa5b8f1c9" providerId="ADAL" clId="{72D19911-9403-4E2F-83CC-2DF32E77716D}" dt="2025-04-28T09:43:08.177" v="552" actId="20577"/>
        <pc:sldMkLst>
          <pc:docMk/>
          <pc:sldMk cId="3893283160" sldId="726"/>
        </pc:sldMkLst>
        <pc:spChg chg="mod">
          <ac:chgData name="Stavros Hadjisolomou" userId="a2769a40-15f8-47d4-bc29-29caa5b8f1c9" providerId="ADAL" clId="{72D19911-9403-4E2F-83CC-2DF32E77716D}" dt="2025-04-28T09:43:08.177" v="552" actId="20577"/>
          <ac:spMkLst>
            <pc:docMk/>
            <pc:sldMk cId="3893283160" sldId="726"/>
            <ac:spMk id="3" creationId="{27AC1730-04AF-B409-C2C2-1A000B74C70D}"/>
          </ac:spMkLst>
        </pc:spChg>
      </pc:sldChg>
      <pc:sldChg chg="modSp">
        <pc:chgData name="Stavros Hadjisolomou" userId="a2769a40-15f8-47d4-bc29-29caa5b8f1c9" providerId="ADAL" clId="{72D19911-9403-4E2F-83CC-2DF32E77716D}" dt="2025-04-28T09:38:13.729" v="331" actId="20577"/>
        <pc:sldMkLst>
          <pc:docMk/>
          <pc:sldMk cId="3819564909" sldId="727"/>
        </pc:sldMkLst>
        <pc:spChg chg="mod">
          <ac:chgData name="Stavros Hadjisolomou" userId="a2769a40-15f8-47d4-bc29-29caa5b8f1c9" providerId="ADAL" clId="{72D19911-9403-4E2F-83CC-2DF32E77716D}" dt="2025-04-28T09:38:13.729" v="331" actId="20577"/>
          <ac:spMkLst>
            <pc:docMk/>
            <pc:sldMk cId="3819564909" sldId="727"/>
            <ac:spMk id="3" creationId="{584AAB17-8B22-1E9B-C624-DB97C3CD7887}"/>
          </ac:spMkLst>
        </pc:spChg>
      </pc:sldChg>
      <pc:sldChg chg="modSp">
        <pc:chgData name="Stavros Hadjisolomou" userId="a2769a40-15f8-47d4-bc29-29caa5b8f1c9" providerId="ADAL" clId="{72D19911-9403-4E2F-83CC-2DF32E77716D}" dt="2025-04-28T09:41:52.646" v="462" actId="20577"/>
        <pc:sldMkLst>
          <pc:docMk/>
          <pc:sldMk cId="320527994" sldId="728"/>
        </pc:sldMkLst>
        <pc:spChg chg="mod">
          <ac:chgData name="Stavros Hadjisolomou" userId="a2769a40-15f8-47d4-bc29-29caa5b8f1c9" providerId="ADAL" clId="{72D19911-9403-4E2F-83CC-2DF32E77716D}" dt="2025-04-28T09:41:52.646" v="462" actId="20577"/>
          <ac:spMkLst>
            <pc:docMk/>
            <pc:sldMk cId="320527994" sldId="728"/>
            <ac:spMk id="3" creationId="{8FE099EC-744D-BEDC-4787-D56B24C14465}"/>
          </ac:spMkLst>
        </pc:spChg>
      </pc:sldChg>
      <pc:sldChg chg="modSp mod modAnim">
        <pc:chgData name="Stavros Hadjisolomou" userId="a2769a40-15f8-47d4-bc29-29caa5b8f1c9" providerId="ADAL" clId="{72D19911-9403-4E2F-83CC-2DF32E77716D}" dt="2025-04-28T09:34:02.646" v="278" actId="20577"/>
        <pc:sldMkLst>
          <pc:docMk/>
          <pc:sldMk cId="443410573" sldId="729"/>
        </pc:sldMkLst>
        <pc:spChg chg="mod">
          <ac:chgData name="Stavros Hadjisolomou" userId="a2769a40-15f8-47d4-bc29-29caa5b8f1c9" providerId="ADAL" clId="{72D19911-9403-4E2F-83CC-2DF32E77716D}" dt="2025-04-28T09:34:02.646" v="278" actId="20577"/>
          <ac:spMkLst>
            <pc:docMk/>
            <pc:sldMk cId="443410573" sldId="729"/>
            <ac:spMk id="2" creationId="{C9ABCC21-3A1A-FD2C-C79C-1557E956377D}"/>
          </ac:spMkLst>
        </pc:spChg>
        <pc:spChg chg="mod">
          <ac:chgData name="Stavros Hadjisolomou" userId="a2769a40-15f8-47d4-bc29-29caa5b8f1c9" providerId="ADAL" clId="{72D19911-9403-4E2F-83CC-2DF32E77716D}" dt="2025-04-28T09:33:45.200" v="258"/>
          <ac:spMkLst>
            <pc:docMk/>
            <pc:sldMk cId="443410573" sldId="729"/>
            <ac:spMk id="3" creationId="{2D4869B1-3D19-5A27-371F-FB148050EFC6}"/>
          </ac:spMkLst>
        </pc:spChg>
      </pc:sldChg>
      <pc:sldChg chg="modSp">
        <pc:chgData name="Stavros Hadjisolomou" userId="a2769a40-15f8-47d4-bc29-29caa5b8f1c9" providerId="ADAL" clId="{72D19911-9403-4E2F-83CC-2DF32E77716D}" dt="2025-04-28T09:23:41.260" v="15" actId="20577"/>
        <pc:sldMkLst>
          <pc:docMk/>
          <pc:sldMk cId="3217612743" sldId="733"/>
        </pc:sldMkLst>
        <pc:spChg chg="mod">
          <ac:chgData name="Stavros Hadjisolomou" userId="a2769a40-15f8-47d4-bc29-29caa5b8f1c9" providerId="ADAL" clId="{72D19911-9403-4E2F-83CC-2DF32E77716D}" dt="2025-04-28T09:23:41.260" v="15" actId="20577"/>
          <ac:spMkLst>
            <pc:docMk/>
            <pc:sldMk cId="3217612743" sldId="733"/>
            <ac:spMk id="3" creationId="{5FBD6B37-774F-A50A-33AA-DEB444DE87EF}"/>
          </ac:spMkLst>
        </pc:spChg>
      </pc:sldChg>
      <pc:sldChg chg="modSp mod">
        <pc:chgData name="Stavros Hadjisolomou" userId="a2769a40-15f8-47d4-bc29-29caa5b8f1c9" providerId="ADAL" clId="{72D19911-9403-4E2F-83CC-2DF32E77716D}" dt="2025-04-28T09:26:52.100" v="84" actId="20577"/>
        <pc:sldMkLst>
          <pc:docMk/>
          <pc:sldMk cId="1591716688" sldId="735"/>
        </pc:sldMkLst>
        <pc:spChg chg="mod">
          <ac:chgData name="Stavros Hadjisolomou" userId="a2769a40-15f8-47d4-bc29-29caa5b8f1c9" providerId="ADAL" clId="{72D19911-9403-4E2F-83CC-2DF32E77716D}" dt="2025-04-28T09:26:52.100" v="84" actId="20577"/>
          <ac:spMkLst>
            <pc:docMk/>
            <pc:sldMk cId="1591716688" sldId="735"/>
            <ac:spMk id="2" creationId="{AC021AF9-CC6E-12C4-1CFE-F73C8AD6F14E}"/>
          </ac:spMkLst>
        </pc:spChg>
      </pc:sldChg>
      <pc:sldChg chg="modSp mod">
        <pc:chgData name="Stavros Hadjisolomou" userId="a2769a40-15f8-47d4-bc29-29caa5b8f1c9" providerId="ADAL" clId="{72D19911-9403-4E2F-83CC-2DF32E77716D}" dt="2025-04-28T09:26:03.019" v="63" actId="20577"/>
        <pc:sldMkLst>
          <pc:docMk/>
          <pc:sldMk cId="2824575581" sldId="736"/>
        </pc:sldMkLst>
        <pc:spChg chg="mod">
          <ac:chgData name="Stavros Hadjisolomou" userId="a2769a40-15f8-47d4-bc29-29caa5b8f1c9" providerId="ADAL" clId="{72D19911-9403-4E2F-83CC-2DF32E77716D}" dt="2025-04-28T09:26:03.019" v="63" actId="20577"/>
          <ac:spMkLst>
            <pc:docMk/>
            <pc:sldMk cId="2824575581" sldId="736"/>
            <ac:spMk id="2" creationId="{2AB877EC-BE0A-A53F-554F-E3FF861A68AF}"/>
          </ac:spMkLst>
        </pc:spChg>
      </pc:sldChg>
      <pc:sldChg chg="modSp mod modAnim">
        <pc:chgData name="Stavros Hadjisolomou" userId="a2769a40-15f8-47d4-bc29-29caa5b8f1c9" providerId="ADAL" clId="{72D19911-9403-4E2F-83CC-2DF32E77716D}" dt="2025-04-28T09:30:14.735" v="245" actId="20577"/>
        <pc:sldMkLst>
          <pc:docMk/>
          <pc:sldMk cId="800167654" sldId="737"/>
        </pc:sldMkLst>
      </pc:sldChg>
      <pc:sldChg chg="modSp">
        <pc:chgData name="Stavros Hadjisolomou" userId="a2769a40-15f8-47d4-bc29-29caa5b8f1c9" providerId="ADAL" clId="{72D19911-9403-4E2F-83CC-2DF32E77716D}" dt="2025-04-28T09:36:37.960" v="309" actId="20577"/>
        <pc:sldMkLst>
          <pc:docMk/>
          <pc:sldMk cId="127994845" sldId="743"/>
        </pc:sldMkLst>
        <pc:spChg chg="mod">
          <ac:chgData name="Stavros Hadjisolomou" userId="a2769a40-15f8-47d4-bc29-29caa5b8f1c9" providerId="ADAL" clId="{72D19911-9403-4E2F-83CC-2DF32E77716D}" dt="2025-04-28T09:36:37.960" v="309" actId="20577"/>
          <ac:spMkLst>
            <pc:docMk/>
            <pc:sldMk cId="127994845" sldId="743"/>
            <ac:spMk id="3" creationId="{7C502320-C5B0-A618-1B40-55A0A197FAED}"/>
          </ac:spMkLst>
        </pc:spChg>
      </pc:sldChg>
      <pc:sldChg chg="modSp mod">
        <pc:chgData name="Stavros Hadjisolomou" userId="a2769a40-15f8-47d4-bc29-29caa5b8f1c9" providerId="ADAL" clId="{72D19911-9403-4E2F-83CC-2DF32E77716D}" dt="2025-04-28T09:47:12.426" v="699" actId="20577"/>
        <pc:sldMkLst>
          <pc:docMk/>
          <pc:sldMk cId="2080629629" sldId="754"/>
        </pc:sldMkLst>
        <pc:spChg chg="mod">
          <ac:chgData name="Stavros Hadjisolomou" userId="a2769a40-15f8-47d4-bc29-29caa5b8f1c9" providerId="ADAL" clId="{72D19911-9403-4E2F-83CC-2DF32E77716D}" dt="2025-04-28T09:47:12.426" v="699" actId="20577"/>
          <ac:spMkLst>
            <pc:docMk/>
            <pc:sldMk cId="2080629629" sldId="754"/>
            <ac:spMk id="3" creationId="{1CA7177A-B68B-3357-CEF3-4663CAC4E348}"/>
          </ac:spMkLst>
        </pc:spChg>
      </pc:sldChg>
      <pc:sldChg chg="modSp">
        <pc:chgData name="Stavros Hadjisolomou" userId="a2769a40-15f8-47d4-bc29-29caa5b8f1c9" providerId="ADAL" clId="{72D19911-9403-4E2F-83CC-2DF32E77716D}" dt="2025-04-28T09:44:18.159" v="607" actId="20577"/>
        <pc:sldMkLst>
          <pc:docMk/>
          <pc:sldMk cId="1258325853" sldId="756"/>
        </pc:sldMkLst>
        <pc:spChg chg="mod">
          <ac:chgData name="Stavros Hadjisolomou" userId="a2769a40-15f8-47d4-bc29-29caa5b8f1c9" providerId="ADAL" clId="{72D19911-9403-4E2F-83CC-2DF32E77716D}" dt="2025-04-28T09:44:18.159" v="607" actId="20577"/>
          <ac:spMkLst>
            <pc:docMk/>
            <pc:sldMk cId="1258325853" sldId="756"/>
            <ac:spMk id="3" creationId="{711A3412-6677-5A13-4A3B-B5CFBA4CBB5D}"/>
          </ac:spMkLst>
        </pc:spChg>
      </pc:sldChg>
      <pc:sldChg chg="modSp">
        <pc:chgData name="Stavros Hadjisolomou" userId="a2769a40-15f8-47d4-bc29-29caa5b8f1c9" providerId="ADAL" clId="{72D19911-9403-4E2F-83CC-2DF32E77716D}" dt="2025-04-28T09:34:56.416" v="291" actId="20577"/>
        <pc:sldMkLst>
          <pc:docMk/>
          <pc:sldMk cId="2921796271" sldId="758"/>
        </pc:sldMkLst>
        <pc:spChg chg="mod">
          <ac:chgData name="Stavros Hadjisolomou" userId="a2769a40-15f8-47d4-bc29-29caa5b8f1c9" providerId="ADAL" clId="{72D19911-9403-4E2F-83CC-2DF32E77716D}" dt="2025-04-28T09:34:56.416" v="291" actId="20577"/>
          <ac:spMkLst>
            <pc:docMk/>
            <pc:sldMk cId="2921796271" sldId="758"/>
            <ac:spMk id="3" creationId="{69FFAA03-B0C5-2166-B2E1-25B01FD9251E}"/>
          </ac:spMkLst>
        </pc:spChg>
      </pc:sldChg>
      <pc:sldChg chg="setFolMasterAnim modAnim">
        <pc:chgData name="Stavros Hadjisolomou" userId="a2769a40-15f8-47d4-bc29-29caa5b8f1c9" providerId="ADAL" clId="{72D19911-9403-4E2F-83CC-2DF32E77716D}" dt="2025-04-28T09:35:52.646" v="294"/>
        <pc:sldMkLst>
          <pc:docMk/>
          <pc:sldMk cId="2213070027" sldId="759"/>
        </pc:sldMkLst>
      </pc:sldChg>
      <pc:sldChg chg="delSp modSp add mod delAnim">
        <pc:chgData name="Stavros Hadjisolomou" userId="a2769a40-15f8-47d4-bc29-29caa5b8f1c9" providerId="ADAL" clId="{72D19911-9403-4E2F-83CC-2DF32E77716D}" dt="2025-04-28T09:46:19.885" v="642" actId="5793"/>
        <pc:sldMkLst>
          <pc:docMk/>
          <pc:sldMk cId="1285457666" sldId="767"/>
        </pc:sldMkLst>
        <pc:spChg chg="mod">
          <ac:chgData name="Stavros Hadjisolomou" userId="a2769a40-15f8-47d4-bc29-29caa5b8f1c9" providerId="ADAL" clId="{72D19911-9403-4E2F-83CC-2DF32E77716D}" dt="2025-04-28T09:46:19.885" v="642" actId="5793"/>
          <ac:spMkLst>
            <pc:docMk/>
            <pc:sldMk cId="1285457666" sldId="767"/>
            <ac:spMk id="3" creationId="{B1956446-80A3-B3FA-DA6B-5AE9535604E9}"/>
          </ac:spMkLst>
        </pc:spChg>
      </pc:sldChg>
    </pc:docChg>
  </pc:docChgLst>
  <pc:docChgLst>
    <pc:chgData name="Stavros Hadjisolomou" userId="a2769a40-15f8-47d4-bc29-29caa5b8f1c9" providerId="ADAL" clId="{FBD18FE0-F948-42AC-8D91-9CBD9BBDFFED}"/>
    <pc:docChg chg="custSel modSld">
      <pc:chgData name="Stavros Hadjisolomou" userId="a2769a40-15f8-47d4-bc29-29caa5b8f1c9" providerId="ADAL" clId="{FBD18FE0-F948-42AC-8D91-9CBD9BBDFFED}" dt="2025-05-21T06:59:32.898" v="199" actId="1035"/>
      <pc:docMkLst>
        <pc:docMk/>
      </pc:docMkLst>
      <pc:sldChg chg="modSp mod">
        <pc:chgData name="Stavros Hadjisolomou" userId="a2769a40-15f8-47d4-bc29-29caa5b8f1c9" providerId="ADAL" clId="{FBD18FE0-F948-42AC-8D91-9CBD9BBDFFED}" dt="2025-05-21T06:51:42.514" v="163" actId="1076"/>
        <pc:sldMkLst>
          <pc:docMk/>
          <pc:sldMk cId="3886022145" sldId="745"/>
        </pc:sldMkLst>
        <pc:spChg chg="mod">
          <ac:chgData name="Stavros Hadjisolomou" userId="a2769a40-15f8-47d4-bc29-29caa5b8f1c9" providerId="ADAL" clId="{FBD18FE0-F948-42AC-8D91-9CBD9BBDFFED}" dt="2025-05-21T06:51:36.545" v="161" actId="113"/>
          <ac:spMkLst>
            <pc:docMk/>
            <pc:sldMk cId="3886022145" sldId="745"/>
            <ac:spMk id="3" creationId="{BBB73AD9-4E7C-E83C-1D2E-F3B9DBEF2A38}"/>
          </ac:spMkLst>
        </pc:spChg>
        <pc:picChg chg="mod">
          <ac:chgData name="Stavros Hadjisolomou" userId="a2769a40-15f8-47d4-bc29-29caa5b8f1c9" providerId="ADAL" clId="{FBD18FE0-F948-42AC-8D91-9CBD9BBDFFED}" dt="2025-05-21T06:51:42.514" v="163" actId="1076"/>
          <ac:picMkLst>
            <pc:docMk/>
            <pc:sldMk cId="3886022145" sldId="745"/>
            <ac:picMk id="6" creationId="{287AC64F-5FAC-C242-572A-FF34D97D5C3D}"/>
          </ac:picMkLst>
        </pc:picChg>
        <pc:picChg chg="mod">
          <ac:chgData name="Stavros Hadjisolomou" userId="a2769a40-15f8-47d4-bc29-29caa5b8f1c9" providerId="ADAL" clId="{FBD18FE0-F948-42AC-8D91-9CBD9BBDFFED}" dt="2025-05-21T06:51:40.580" v="162" actId="1076"/>
          <ac:picMkLst>
            <pc:docMk/>
            <pc:sldMk cId="3886022145" sldId="745"/>
            <ac:picMk id="23" creationId="{5F3242DC-E411-57F1-300F-5937E1C8FF7A}"/>
          </ac:picMkLst>
        </pc:picChg>
      </pc:sldChg>
      <pc:sldChg chg="modSp mod">
        <pc:chgData name="Stavros Hadjisolomou" userId="a2769a40-15f8-47d4-bc29-29caa5b8f1c9" providerId="ADAL" clId="{FBD18FE0-F948-42AC-8D91-9CBD9BBDFFED}" dt="2025-05-21T06:59:32.898" v="199" actId="1035"/>
        <pc:sldMkLst>
          <pc:docMk/>
          <pc:sldMk cId="3749171497" sldId="752"/>
        </pc:sldMkLst>
        <pc:spChg chg="mod">
          <ac:chgData name="Stavros Hadjisolomou" userId="a2769a40-15f8-47d4-bc29-29caa5b8f1c9" providerId="ADAL" clId="{FBD18FE0-F948-42AC-8D91-9CBD9BBDFFED}" dt="2025-05-21T06:59:10.030" v="190" actId="20577"/>
          <ac:spMkLst>
            <pc:docMk/>
            <pc:sldMk cId="3749171497" sldId="752"/>
            <ac:spMk id="3" creationId="{0433A1B2-8C5E-2F47-08FE-C9B39375BB80}"/>
          </ac:spMkLst>
        </pc:spChg>
        <pc:spChg chg="mod">
          <ac:chgData name="Stavros Hadjisolomou" userId="a2769a40-15f8-47d4-bc29-29caa5b8f1c9" providerId="ADAL" clId="{FBD18FE0-F948-42AC-8D91-9CBD9BBDFFED}" dt="2025-05-21T06:59:32.898" v="199" actId="1035"/>
          <ac:spMkLst>
            <pc:docMk/>
            <pc:sldMk cId="3749171497" sldId="752"/>
            <ac:spMk id="6" creationId="{282D207E-C82A-84CB-14B5-9C8FBF8F2646}"/>
          </ac:spMkLst>
        </pc:spChg>
        <pc:spChg chg="mod">
          <ac:chgData name="Stavros Hadjisolomou" userId="a2769a40-15f8-47d4-bc29-29caa5b8f1c9" providerId="ADAL" clId="{FBD18FE0-F948-42AC-8D91-9CBD9BBDFFED}" dt="2025-05-21T06:59:18.315" v="192" actId="1036"/>
          <ac:spMkLst>
            <pc:docMk/>
            <pc:sldMk cId="3749171497" sldId="752"/>
            <ac:spMk id="7" creationId="{D06C277D-C651-62B2-6AA2-8140A7C72572}"/>
          </ac:spMkLst>
        </pc:spChg>
        <pc:picChg chg="mod">
          <ac:chgData name="Stavros Hadjisolomou" userId="a2769a40-15f8-47d4-bc29-29caa5b8f1c9" providerId="ADAL" clId="{FBD18FE0-F948-42AC-8D91-9CBD9BBDFFED}" dt="2025-05-21T06:59:18.315" v="192" actId="1036"/>
          <ac:picMkLst>
            <pc:docMk/>
            <pc:sldMk cId="3749171497" sldId="752"/>
            <ac:picMk id="15" creationId="{EDC1A6C5-F94C-1F30-1D82-6527A37F6249}"/>
          </ac:picMkLst>
        </pc:picChg>
        <pc:picChg chg="mod">
          <ac:chgData name="Stavros Hadjisolomou" userId="a2769a40-15f8-47d4-bc29-29caa5b8f1c9" providerId="ADAL" clId="{FBD18FE0-F948-42AC-8D91-9CBD9BBDFFED}" dt="2025-05-21T06:59:18.315" v="192" actId="1036"/>
          <ac:picMkLst>
            <pc:docMk/>
            <pc:sldMk cId="3749171497" sldId="752"/>
            <ac:picMk id="17" creationId="{25DD171E-984F-D129-A14B-54A496446D47}"/>
          </ac:picMkLst>
        </pc:picChg>
      </pc:sldChg>
      <pc:sldChg chg="modSp mod">
        <pc:chgData name="Stavros Hadjisolomou" userId="a2769a40-15f8-47d4-bc29-29caa5b8f1c9" providerId="ADAL" clId="{FBD18FE0-F948-42AC-8D91-9CBD9BBDFFED}" dt="2025-05-21T06:51:11.529" v="124" actId="27636"/>
        <pc:sldMkLst>
          <pc:docMk/>
          <pc:sldMk cId="1258325853" sldId="756"/>
        </pc:sldMkLst>
        <pc:spChg chg="mod">
          <ac:chgData name="Stavros Hadjisolomou" userId="a2769a40-15f8-47d4-bc29-29caa5b8f1c9" providerId="ADAL" clId="{FBD18FE0-F948-42AC-8D91-9CBD9BBDFFED}" dt="2025-05-21T06:51:11.529" v="124" actId="27636"/>
          <ac:spMkLst>
            <pc:docMk/>
            <pc:sldMk cId="1258325853" sldId="756"/>
            <ac:spMk id="3" creationId="{711A3412-6677-5A13-4A3B-B5CFBA4CBB5D}"/>
          </ac:spMkLst>
        </pc:spChg>
      </pc:sldChg>
    </pc:docChg>
  </pc:docChgLst>
  <pc:docChgLst>
    <pc:chgData name="Rita  El Haddad" userId="3f6d8ff8-d774-4a16-930b-ebb924f9168b" providerId="ADAL" clId="{775EEE12-AA5D-4271-8A92-9DBFD734CB08}"/>
    <pc:docChg chg="undo custSel addSld delSld modSld sldOrd">
      <pc:chgData name="Rita  El Haddad" userId="3f6d8ff8-d774-4a16-930b-ebb924f9168b" providerId="ADAL" clId="{775EEE12-AA5D-4271-8A92-9DBFD734CB08}" dt="2025-04-28T18:19:56.616" v="923" actId="20577"/>
      <pc:docMkLst>
        <pc:docMk/>
      </pc:docMkLst>
      <pc:sldChg chg="modSp">
        <pc:chgData name="Rita  El Haddad" userId="3f6d8ff8-d774-4a16-930b-ebb924f9168b" providerId="ADAL" clId="{775EEE12-AA5D-4271-8A92-9DBFD734CB08}" dt="2025-04-28T17:46:51.210" v="483" actId="20577"/>
        <pc:sldMkLst>
          <pc:docMk/>
          <pc:sldMk cId="296577222" sldId="724"/>
        </pc:sldMkLst>
        <pc:spChg chg="mod">
          <ac:chgData name="Rita  El Haddad" userId="3f6d8ff8-d774-4a16-930b-ebb924f9168b" providerId="ADAL" clId="{775EEE12-AA5D-4271-8A92-9DBFD734CB08}" dt="2025-04-28T17:46:51.210" v="483" actId="20577"/>
          <ac:spMkLst>
            <pc:docMk/>
            <pc:sldMk cId="296577222" sldId="724"/>
            <ac:spMk id="3" creationId="{D9BF66CE-E104-DCC6-B2B8-29C3F24B88E9}"/>
          </ac:spMkLst>
        </pc:spChg>
      </pc:sldChg>
      <pc:sldChg chg="addSp modSp mod modAnim">
        <pc:chgData name="Rita  El Haddad" userId="3f6d8ff8-d774-4a16-930b-ebb924f9168b" providerId="ADAL" clId="{775EEE12-AA5D-4271-8A92-9DBFD734CB08}" dt="2025-04-28T17:35:48.805" v="14"/>
        <pc:sldMkLst>
          <pc:docMk/>
          <pc:sldMk cId="1370855670" sldId="725"/>
        </pc:sldMkLst>
        <pc:spChg chg="add mod">
          <ac:chgData name="Rita  El Haddad" userId="3f6d8ff8-d774-4a16-930b-ebb924f9168b" providerId="ADAL" clId="{775EEE12-AA5D-4271-8A92-9DBFD734CB08}" dt="2025-04-28T17:35:43.739" v="13" actId="1076"/>
          <ac:spMkLst>
            <pc:docMk/>
            <pc:sldMk cId="1370855670" sldId="725"/>
            <ac:spMk id="4" creationId="{D4439F51-8BD5-D260-4556-324298B93F6A}"/>
          </ac:spMkLst>
        </pc:spChg>
        <pc:picChg chg="mod">
          <ac:chgData name="Rita  El Haddad" userId="3f6d8ff8-d774-4a16-930b-ebb924f9168b" providerId="ADAL" clId="{775EEE12-AA5D-4271-8A92-9DBFD734CB08}" dt="2025-04-28T17:35:40.664" v="12" actId="1038"/>
          <ac:picMkLst>
            <pc:docMk/>
            <pc:sldMk cId="1370855670" sldId="725"/>
            <ac:picMk id="5" creationId="{6BB0DEF6-4546-ABCD-FDAC-E2C0BD577B46}"/>
          </ac:picMkLst>
        </pc:picChg>
      </pc:sldChg>
      <pc:sldChg chg="modSp mod">
        <pc:chgData name="Rita  El Haddad" userId="3f6d8ff8-d774-4a16-930b-ebb924f9168b" providerId="ADAL" clId="{775EEE12-AA5D-4271-8A92-9DBFD734CB08}" dt="2025-04-28T17:41:22.171" v="164" actId="20577"/>
        <pc:sldMkLst>
          <pc:docMk/>
          <pc:sldMk cId="687796761" sldId="731"/>
        </pc:sldMkLst>
        <pc:spChg chg="mod">
          <ac:chgData name="Rita  El Haddad" userId="3f6d8ff8-d774-4a16-930b-ebb924f9168b" providerId="ADAL" clId="{775EEE12-AA5D-4271-8A92-9DBFD734CB08}" dt="2025-04-28T17:41:22.171" v="164" actId="20577"/>
          <ac:spMkLst>
            <pc:docMk/>
            <pc:sldMk cId="687796761" sldId="731"/>
            <ac:spMk id="3" creationId="{C54C446A-9133-97D6-007E-697B8D444229}"/>
          </ac:spMkLst>
        </pc:spChg>
        <pc:picChg chg="mod">
          <ac:chgData name="Rita  El Haddad" userId="3f6d8ff8-d774-4a16-930b-ebb924f9168b" providerId="ADAL" clId="{775EEE12-AA5D-4271-8A92-9DBFD734CB08}" dt="2025-04-28T17:40:01.523" v="115" actId="14100"/>
          <ac:picMkLst>
            <pc:docMk/>
            <pc:sldMk cId="687796761" sldId="731"/>
            <ac:picMk id="5" creationId="{9C7A37F8-5734-DD2B-47C9-1369D8699A89}"/>
          </ac:picMkLst>
        </pc:picChg>
      </pc:sldChg>
      <pc:sldChg chg="modSp mod">
        <pc:chgData name="Rita  El Haddad" userId="3f6d8ff8-d774-4a16-930b-ebb924f9168b" providerId="ADAL" clId="{775EEE12-AA5D-4271-8A92-9DBFD734CB08}" dt="2025-04-28T17:58:44.441" v="507" actId="20577"/>
        <pc:sldMkLst>
          <pc:docMk/>
          <pc:sldMk cId="3123392405" sldId="732"/>
        </pc:sldMkLst>
        <pc:spChg chg="mod">
          <ac:chgData name="Rita  El Haddad" userId="3f6d8ff8-d774-4a16-930b-ebb924f9168b" providerId="ADAL" clId="{775EEE12-AA5D-4271-8A92-9DBFD734CB08}" dt="2025-04-28T17:58:42.040" v="506" actId="20577"/>
          <ac:spMkLst>
            <pc:docMk/>
            <pc:sldMk cId="3123392405" sldId="732"/>
            <ac:spMk id="2" creationId="{DBE48EB2-0A56-D9EE-8AA4-6E0124CC6ADA}"/>
          </ac:spMkLst>
        </pc:spChg>
        <pc:spChg chg="mod">
          <ac:chgData name="Rita  El Haddad" userId="3f6d8ff8-d774-4a16-930b-ebb924f9168b" providerId="ADAL" clId="{775EEE12-AA5D-4271-8A92-9DBFD734CB08}" dt="2025-04-28T17:58:44.441" v="507" actId="20577"/>
          <ac:spMkLst>
            <pc:docMk/>
            <pc:sldMk cId="3123392405" sldId="732"/>
            <ac:spMk id="3" creationId="{F3AE1219-FE00-91C9-CF8F-A82D9B35E1E8}"/>
          </ac:spMkLst>
        </pc:spChg>
      </pc:sldChg>
      <pc:sldChg chg="ord">
        <pc:chgData name="Rita  El Haddad" userId="3f6d8ff8-d774-4a16-930b-ebb924f9168b" providerId="ADAL" clId="{775EEE12-AA5D-4271-8A92-9DBFD734CB08}" dt="2025-04-28T17:38:49.163" v="96"/>
        <pc:sldMkLst>
          <pc:docMk/>
          <pc:sldMk cId="3886022145" sldId="745"/>
        </pc:sldMkLst>
      </pc:sldChg>
      <pc:sldChg chg="modSp mod ord">
        <pc:chgData name="Rita  El Haddad" userId="3f6d8ff8-d774-4a16-930b-ebb924f9168b" providerId="ADAL" clId="{775EEE12-AA5D-4271-8A92-9DBFD734CB08}" dt="2025-04-28T17:41:11.897" v="161"/>
        <pc:sldMkLst>
          <pc:docMk/>
          <pc:sldMk cId="1648233650" sldId="751"/>
        </pc:sldMkLst>
        <pc:spChg chg="mod">
          <ac:chgData name="Rita  El Haddad" userId="3f6d8ff8-d774-4a16-930b-ebb924f9168b" providerId="ADAL" clId="{775EEE12-AA5D-4271-8A92-9DBFD734CB08}" dt="2025-04-28T17:37:30.661" v="32"/>
          <ac:spMkLst>
            <pc:docMk/>
            <pc:sldMk cId="1648233650" sldId="751"/>
            <ac:spMk id="2" creationId="{D92C11B5-6AF5-F74F-82CC-F5ECC3922470}"/>
          </ac:spMkLst>
        </pc:spChg>
        <pc:spChg chg="mod">
          <ac:chgData name="Rita  El Haddad" userId="3f6d8ff8-d774-4a16-930b-ebb924f9168b" providerId="ADAL" clId="{775EEE12-AA5D-4271-8A92-9DBFD734CB08}" dt="2025-04-28T17:40:46.627" v="152" actId="20577"/>
          <ac:spMkLst>
            <pc:docMk/>
            <pc:sldMk cId="1648233650" sldId="751"/>
            <ac:spMk id="3" creationId="{EF684BE4-39D3-D294-0810-574681012117}"/>
          </ac:spMkLst>
        </pc:spChg>
        <pc:spChg chg="mod">
          <ac:chgData name="Rita  El Haddad" userId="3f6d8ff8-d774-4a16-930b-ebb924f9168b" providerId="ADAL" clId="{775EEE12-AA5D-4271-8A92-9DBFD734CB08}" dt="2025-04-28T17:41:00.445" v="157" actId="14100"/>
          <ac:spMkLst>
            <pc:docMk/>
            <pc:sldMk cId="1648233650" sldId="751"/>
            <ac:spMk id="14" creationId="{26C23510-95CE-908F-4261-7585E5B6B490}"/>
          </ac:spMkLst>
        </pc:spChg>
        <pc:spChg chg="mod">
          <ac:chgData name="Rita  El Haddad" userId="3f6d8ff8-d774-4a16-930b-ebb924f9168b" providerId="ADAL" clId="{775EEE12-AA5D-4271-8A92-9DBFD734CB08}" dt="2025-04-28T17:41:03.197" v="158" actId="1076"/>
          <ac:spMkLst>
            <pc:docMk/>
            <pc:sldMk cId="1648233650" sldId="751"/>
            <ac:spMk id="15" creationId="{649E7988-9210-629D-FE04-53508E32B3EC}"/>
          </ac:spMkLst>
        </pc:spChg>
        <pc:spChg chg="mod">
          <ac:chgData name="Rita  El Haddad" userId="3f6d8ff8-d774-4a16-930b-ebb924f9168b" providerId="ADAL" clId="{775EEE12-AA5D-4271-8A92-9DBFD734CB08}" dt="2025-04-28T17:41:05.133" v="159" actId="1076"/>
          <ac:spMkLst>
            <pc:docMk/>
            <pc:sldMk cId="1648233650" sldId="751"/>
            <ac:spMk id="16" creationId="{4F8CFF84-C930-EF6F-91B0-6CC53BE91BED}"/>
          </ac:spMkLst>
        </pc:spChg>
        <pc:picChg chg="mod">
          <ac:chgData name="Rita  El Haddad" userId="3f6d8ff8-d774-4a16-930b-ebb924f9168b" providerId="ADAL" clId="{775EEE12-AA5D-4271-8A92-9DBFD734CB08}" dt="2025-04-28T17:40:54.229" v="154" actId="1076"/>
          <ac:picMkLst>
            <pc:docMk/>
            <pc:sldMk cId="1648233650" sldId="751"/>
            <ac:picMk id="5" creationId="{9D479175-9C1B-1128-C6B8-56738FB8CED8}"/>
          </ac:picMkLst>
        </pc:picChg>
      </pc:sldChg>
      <pc:sldChg chg="modSp mod ord">
        <pc:chgData name="Rita  El Haddad" userId="3f6d8ff8-d774-4a16-930b-ebb924f9168b" providerId="ADAL" clId="{775EEE12-AA5D-4271-8A92-9DBFD734CB08}" dt="2025-04-28T17:38:53.428" v="98"/>
        <pc:sldMkLst>
          <pc:docMk/>
          <pc:sldMk cId="3749171497" sldId="752"/>
        </pc:sldMkLst>
        <pc:spChg chg="mod">
          <ac:chgData name="Rita  El Haddad" userId="3f6d8ff8-d774-4a16-930b-ebb924f9168b" providerId="ADAL" clId="{775EEE12-AA5D-4271-8A92-9DBFD734CB08}" dt="2025-04-28T17:36:06.494" v="16" actId="113"/>
          <ac:spMkLst>
            <pc:docMk/>
            <pc:sldMk cId="3749171497" sldId="752"/>
            <ac:spMk id="3" creationId="{0433A1B2-8C5E-2F47-08FE-C9B39375BB80}"/>
          </ac:spMkLst>
        </pc:spChg>
      </pc:sldChg>
      <pc:sldChg chg="modSp">
        <pc:chgData name="Rita  El Haddad" userId="3f6d8ff8-d774-4a16-930b-ebb924f9168b" providerId="ADAL" clId="{775EEE12-AA5D-4271-8A92-9DBFD734CB08}" dt="2025-04-28T18:18:07.560" v="537" actId="20577"/>
        <pc:sldMkLst>
          <pc:docMk/>
          <pc:sldMk cId="2080629629" sldId="754"/>
        </pc:sldMkLst>
        <pc:spChg chg="mod">
          <ac:chgData name="Rita  El Haddad" userId="3f6d8ff8-d774-4a16-930b-ebb924f9168b" providerId="ADAL" clId="{775EEE12-AA5D-4271-8A92-9DBFD734CB08}" dt="2025-04-28T18:18:07.560" v="537" actId="20577"/>
          <ac:spMkLst>
            <pc:docMk/>
            <pc:sldMk cId="2080629629" sldId="754"/>
            <ac:spMk id="3" creationId="{1CA7177A-B68B-3357-CEF3-4663CAC4E348}"/>
          </ac:spMkLst>
        </pc:spChg>
      </pc:sldChg>
      <pc:sldChg chg="modSp">
        <pc:chgData name="Rita  El Haddad" userId="3f6d8ff8-d774-4a16-930b-ebb924f9168b" providerId="ADAL" clId="{775EEE12-AA5D-4271-8A92-9DBFD734CB08}" dt="2025-04-28T18:18:17.743" v="538" actId="20577"/>
        <pc:sldMkLst>
          <pc:docMk/>
          <pc:sldMk cId="3675193836" sldId="755"/>
        </pc:sldMkLst>
        <pc:spChg chg="mod">
          <ac:chgData name="Rita  El Haddad" userId="3f6d8ff8-d774-4a16-930b-ebb924f9168b" providerId="ADAL" clId="{775EEE12-AA5D-4271-8A92-9DBFD734CB08}" dt="2025-04-28T18:18:17.743" v="538" actId="20577"/>
          <ac:spMkLst>
            <pc:docMk/>
            <pc:sldMk cId="3675193836" sldId="755"/>
            <ac:spMk id="3" creationId="{88486AB8-DC86-17A6-F02E-941A06141ABC}"/>
          </ac:spMkLst>
        </pc:spChg>
      </pc:sldChg>
      <pc:sldChg chg="modSp del mod">
        <pc:chgData name="Rita  El Haddad" userId="3f6d8ff8-d774-4a16-930b-ebb924f9168b" providerId="ADAL" clId="{775EEE12-AA5D-4271-8A92-9DBFD734CB08}" dt="2025-04-28T18:14:18.944" v="523" actId="47"/>
        <pc:sldMkLst>
          <pc:docMk/>
          <pc:sldMk cId="3192563062" sldId="763"/>
        </pc:sldMkLst>
      </pc:sldChg>
      <pc:sldChg chg="del">
        <pc:chgData name="Rita  El Haddad" userId="3f6d8ff8-d774-4a16-930b-ebb924f9168b" providerId="ADAL" clId="{775EEE12-AA5D-4271-8A92-9DBFD734CB08}" dt="2025-04-28T18:05:35.324" v="520" actId="47"/>
        <pc:sldMkLst>
          <pc:docMk/>
          <pc:sldMk cId="3588541445" sldId="764"/>
        </pc:sldMkLst>
      </pc:sldChg>
      <pc:sldChg chg="del">
        <pc:chgData name="Rita  El Haddad" userId="3f6d8ff8-d774-4a16-930b-ebb924f9168b" providerId="ADAL" clId="{775EEE12-AA5D-4271-8A92-9DBFD734CB08}" dt="2025-04-28T18:05:36.453" v="521" actId="47"/>
        <pc:sldMkLst>
          <pc:docMk/>
          <pc:sldMk cId="1331854155" sldId="765"/>
        </pc:sldMkLst>
      </pc:sldChg>
      <pc:sldChg chg="del">
        <pc:chgData name="Rita  El Haddad" userId="3f6d8ff8-d774-4a16-930b-ebb924f9168b" providerId="ADAL" clId="{775EEE12-AA5D-4271-8A92-9DBFD734CB08}" dt="2025-04-28T18:05:40.571" v="522" actId="47"/>
        <pc:sldMkLst>
          <pc:docMk/>
          <pc:sldMk cId="4249125534" sldId="766"/>
        </pc:sldMkLst>
      </pc:sldChg>
      <pc:sldChg chg="modSp mod ord">
        <pc:chgData name="Rita  El Haddad" userId="3f6d8ff8-d774-4a16-930b-ebb924f9168b" providerId="ADAL" clId="{775EEE12-AA5D-4271-8A92-9DBFD734CB08}" dt="2025-04-28T17:41:31.345" v="166"/>
        <pc:sldMkLst>
          <pc:docMk/>
          <pc:sldMk cId="1285457666" sldId="767"/>
        </pc:sldMkLst>
        <pc:spChg chg="mod">
          <ac:chgData name="Rita  El Haddad" userId="3f6d8ff8-d774-4a16-930b-ebb924f9168b" providerId="ADAL" clId="{775EEE12-AA5D-4271-8A92-9DBFD734CB08}" dt="2025-04-28T17:36:38.173" v="20" actId="1076"/>
          <ac:spMkLst>
            <pc:docMk/>
            <pc:sldMk cId="1285457666" sldId="767"/>
            <ac:spMk id="8" creationId="{84DF3919-304F-AA8B-2DA0-05FAA50B7E1F}"/>
          </ac:spMkLst>
        </pc:spChg>
        <pc:spChg chg="mod">
          <ac:chgData name="Rita  El Haddad" userId="3f6d8ff8-d774-4a16-930b-ebb924f9168b" providerId="ADAL" clId="{775EEE12-AA5D-4271-8A92-9DBFD734CB08}" dt="2025-04-28T17:36:42.709" v="21" actId="1076"/>
          <ac:spMkLst>
            <pc:docMk/>
            <pc:sldMk cId="1285457666" sldId="767"/>
            <ac:spMk id="9" creationId="{020D9A52-3286-9AEB-EC65-421A22A97E27}"/>
          </ac:spMkLst>
        </pc:spChg>
        <pc:picChg chg="mod">
          <ac:chgData name="Rita  El Haddad" userId="3f6d8ff8-d774-4a16-930b-ebb924f9168b" providerId="ADAL" clId="{775EEE12-AA5D-4271-8A92-9DBFD734CB08}" dt="2025-04-28T17:36:35.078" v="19" actId="14100"/>
          <ac:picMkLst>
            <pc:docMk/>
            <pc:sldMk cId="1285457666" sldId="767"/>
            <ac:picMk id="5" creationId="{A780A321-C29B-B1B8-8CDE-37C4093470A4}"/>
          </ac:picMkLst>
        </pc:picChg>
      </pc:sldChg>
      <pc:sldChg chg="modSp mod">
        <pc:chgData name="Rita  El Haddad" userId="3f6d8ff8-d774-4a16-930b-ebb924f9168b" providerId="ADAL" clId="{775EEE12-AA5D-4271-8A92-9DBFD734CB08}" dt="2025-04-28T18:02:17.246" v="514" actId="20577"/>
        <pc:sldMkLst>
          <pc:docMk/>
          <pc:sldMk cId="4211731640" sldId="768"/>
        </pc:sldMkLst>
        <pc:spChg chg="mod">
          <ac:chgData name="Rita  El Haddad" userId="3f6d8ff8-d774-4a16-930b-ebb924f9168b" providerId="ADAL" clId="{775EEE12-AA5D-4271-8A92-9DBFD734CB08}" dt="2025-04-28T18:02:17.246" v="514" actId="20577"/>
          <ac:spMkLst>
            <pc:docMk/>
            <pc:sldMk cId="4211731640" sldId="768"/>
            <ac:spMk id="2" creationId="{44A1DBD4-E48A-BC05-0EBC-8DA409D70724}"/>
          </ac:spMkLst>
        </pc:spChg>
      </pc:sldChg>
      <pc:sldChg chg="modSp mod setFolMasterAnim modAnim">
        <pc:chgData name="Rita  El Haddad" userId="3f6d8ff8-d774-4a16-930b-ebb924f9168b" providerId="ADAL" clId="{775EEE12-AA5D-4271-8A92-9DBFD734CB08}" dt="2025-04-28T18:17:05.269" v="527"/>
        <pc:sldMkLst>
          <pc:docMk/>
          <pc:sldMk cId="2690928660" sldId="769"/>
        </pc:sldMkLst>
        <pc:spChg chg="mod">
          <ac:chgData name="Rita  El Haddad" userId="3f6d8ff8-d774-4a16-930b-ebb924f9168b" providerId="ADAL" clId="{775EEE12-AA5D-4271-8A92-9DBFD734CB08}" dt="2025-04-28T17:38:01.479" v="90" actId="1076"/>
          <ac:spMkLst>
            <pc:docMk/>
            <pc:sldMk cId="2690928660" sldId="769"/>
            <ac:spMk id="7" creationId="{42576EC7-1DED-BB29-9489-D9F883D5264F}"/>
          </ac:spMkLst>
        </pc:spChg>
      </pc:sldChg>
      <pc:sldChg chg="modSp mod ord">
        <pc:chgData name="Rita  El Haddad" userId="3f6d8ff8-d774-4a16-930b-ebb924f9168b" providerId="ADAL" clId="{775EEE12-AA5D-4271-8A92-9DBFD734CB08}" dt="2025-04-28T18:17:50.623" v="536" actId="20577"/>
        <pc:sldMkLst>
          <pc:docMk/>
          <pc:sldMk cId="255608557" sldId="770"/>
        </pc:sldMkLst>
        <pc:spChg chg="mod">
          <ac:chgData name="Rita  El Haddad" userId="3f6d8ff8-d774-4a16-930b-ebb924f9168b" providerId="ADAL" clId="{775EEE12-AA5D-4271-8A92-9DBFD734CB08}" dt="2025-04-28T18:17:50.623" v="536" actId="20577"/>
          <ac:spMkLst>
            <pc:docMk/>
            <pc:sldMk cId="255608557" sldId="770"/>
            <ac:spMk id="3" creationId="{5285A1A5-CED1-E402-C785-38E897540F91}"/>
          </ac:spMkLst>
        </pc:spChg>
      </pc:sldChg>
      <pc:sldChg chg="modSp mod ord modAnim">
        <pc:chgData name="Rita  El Haddad" userId="3f6d8ff8-d774-4a16-930b-ebb924f9168b" providerId="ADAL" clId="{775EEE12-AA5D-4271-8A92-9DBFD734CB08}" dt="2025-04-28T18:17:29.326" v="528"/>
        <pc:sldMkLst>
          <pc:docMk/>
          <pc:sldMk cId="4029533005" sldId="772"/>
        </pc:sldMkLst>
        <pc:spChg chg="mod">
          <ac:chgData name="Rita  El Haddad" userId="3f6d8ff8-d774-4a16-930b-ebb924f9168b" providerId="ADAL" clId="{775EEE12-AA5D-4271-8A92-9DBFD734CB08}" dt="2025-04-28T17:36:26.517" v="18" actId="1076"/>
          <ac:spMkLst>
            <pc:docMk/>
            <pc:sldMk cId="4029533005" sldId="772"/>
            <ac:spMk id="4" creationId="{8626A840-8719-C9E7-6FBA-FC57CB3A8DFD}"/>
          </ac:spMkLst>
        </pc:spChg>
        <pc:picChg chg="mod">
          <ac:chgData name="Rita  El Haddad" userId="3f6d8ff8-d774-4a16-930b-ebb924f9168b" providerId="ADAL" clId="{775EEE12-AA5D-4271-8A92-9DBFD734CB08}" dt="2025-04-28T17:36:24.189" v="17" actId="14100"/>
          <ac:picMkLst>
            <pc:docMk/>
            <pc:sldMk cId="4029533005" sldId="772"/>
            <ac:picMk id="7" creationId="{C7B31A92-95AC-A0BA-09AA-54AC2AA927ED}"/>
          </ac:picMkLst>
        </pc:picChg>
      </pc:sldChg>
      <pc:sldChg chg="modSp new mod ord">
        <pc:chgData name="Rita  El Haddad" userId="3f6d8ff8-d774-4a16-930b-ebb924f9168b" providerId="ADAL" clId="{775EEE12-AA5D-4271-8A92-9DBFD734CB08}" dt="2025-04-28T17:39:26.261" v="102"/>
        <pc:sldMkLst>
          <pc:docMk/>
          <pc:sldMk cId="2090150054" sldId="773"/>
        </pc:sldMkLst>
        <pc:spChg chg="mod">
          <ac:chgData name="Rita  El Haddad" userId="3f6d8ff8-d774-4a16-930b-ebb924f9168b" providerId="ADAL" clId="{775EEE12-AA5D-4271-8A92-9DBFD734CB08}" dt="2025-04-28T17:37:33.255" v="33"/>
          <ac:spMkLst>
            <pc:docMk/>
            <pc:sldMk cId="2090150054" sldId="773"/>
            <ac:spMk id="2" creationId="{4B5B2FA4-1104-551C-0359-8C0F6A06EFF8}"/>
          </ac:spMkLst>
        </pc:spChg>
        <pc:spChg chg="mod">
          <ac:chgData name="Rita  El Haddad" userId="3f6d8ff8-d774-4a16-930b-ebb924f9168b" providerId="ADAL" clId="{775EEE12-AA5D-4271-8A92-9DBFD734CB08}" dt="2025-04-28T17:37:49.935" v="89" actId="20577"/>
          <ac:spMkLst>
            <pc:docMk/>
            <pc:sldMk cId="2090150054" sldId="773"/>
            <ac:spMk id="3" creationId="{A77D8A65-D425-09D4-D005-7F4384403EAB}"/>
          </ac:spMkLst>
        </pc:spChg>
      </pc:sldChg>
      <pc:sldChg chg="modSp new mod">
        <pc:chgData name="Rita  El Haddad" userId="3f6d8ff8-d774-4a16-930b-ebb924f9168b" providerId="ADAL" clId="{775EEE12-AA5D-4271-8A92-9DBFD734CB08}" dt="2025-04-28T18:19:56.616" v="923" actId="20577"/>
        <pc:sldMkLst>
          <pc:docMk/>
          <pc:sldMk cId="2136761774" sldId="774"/>
        </pc:sldMkLst>
        <pc:spChg chg="mod">
          <ac:chgData name="Rita  El Haddad" userId="3f6d8ff8-d774-4a16-930b-ebb924f9168b" providerId="ADAL" clId="{775EEE12-AA5D-4271-8A92-9DBFD734CB08}" dt="2025-04-28T18:18:54.466" v="549" actId="20577"/>
          <ac:spMkLst>
            <pc:docMk/>
            <pc:sldMk cId="2136761774" sldId="774"/>
            <ac:spMk id="2" creationId="{126CC63C-3832-E8C4-C10E-2ACF6EDF1A2A}"/>
          </ac:spMkLst>
        </pc:spChg>
        <pc:spChg chg="mod">
          <ac:chgData name="Rita  El Haddad" userId="3f6d8ff8-d774-4a16-930b-ebb924f9168b" providerId="ADAL" clId="{775EEE12-AA5D-4271-8A92-9DBFD734CB08}" dt="2025-04-28T18:19:56.616" v="923" actId="20577"/>
          <ac:spMkLst>
            <pc:docMk/>
            <pc:sldMk cId="2136761774" sldId="774"/>
            <ac:spMk id="3" creationId="{2E463143-9E57-40CB-3057-5C2BB787730A}"/>
          </ac:spMkLst>
        </pc:spChg>
      </pc:sldChg>
    </pc:docChg>
  </pc:docChgLst>
  <pc:docChgLst>
    <pc:chgData name="Rita  El Haddad" userId="3f6d8ff8-d774-4a16-930b-ebb924f9168b" providerId="ADAL" clId="{6228EBF4-DA40-40BD-A235-C8861660D84E}"/>
    <pc:docChg chg="undo custSel addSld delSld modSld sldOrd modMainMaster">
      <pc:chgData name="Rita  El Haddad" userId="3f6d8ff8-d774-4a16-930b-ebb924f9168b" providerId="ADAL" clId="{6228EBF4-DA40-40BD-A235-C8861660D84E}" dt="2025-04-29T05:25:05.311" v="6333" actId="20577"/>
      <pc:docMkLst>
        <pc:docMk/>
      </pc:docMkLst>
      <pc:sldChg chg="del">
        <pc:chgData name="Rita  El Haddad" userId="3f6d8ff8-d774-4a16-930b-ebb924f9168b" providerId="ADAL" clId="{6228EBF4-DA40-40BD-A235-C8861660D84E}" dt="2025-04-28T08:20:42.430" v="3545" actId="2696"/>
        <pc:sldMkLst>
          <pc:docMk/>
          <pc:sldMk cId="0" sldId="265"/>
        </pc:sldMkLst>
      </pc:sldChg>
      <pc:sldChg chg="modSp add del mod ord">
        <pc:chgData name="Rita  El Haddad" userId="3f6d8ff8-d774-4a16-930b-ebb924f9168b" providerId="ADAL" clId="{6228EBF4-DA40-40BD-A235-C8861660D84E}" dt="2025-04-28T08:22:19.590" v="3565" actId="47"/>
        <pc:sldMkLst>
          <pc:docMk/>
          <pc:sldMk cId="2471010806" sldId="265"/>
        </pc:sldMkLst>
      </pc:sldChg>
      <pc:sldChg chg="modSp del mod ord">
        <pc:chgData name="Rita  El Haddad" userId="3f6d8ff8-d774-4a16-930b-ebb924f9168b" providerId="ADAL" clId="{6228EBF4-DA40-40BD-A235-C8861660D84E}" dt="2025-04-28T08:04:57.667" v="2537" actId="47"/>
        <pc:sldMkLst>
          <pc:docMk/>
          <pc:sldMk cId="0" sldId="266"/>
        </pc:sldMkLst>
      </pc:sldChg>
      <pc:sldChg chg="del">
        <pc:chgData name="Rita  El Haddad" userId="3f6d8ff8-d774-4a16-930b-ebb924f9168b" providerId="ADAL" clId="{6228EBF4-DA40-40BD-A235-C8861660D84E}" dt="2025-04-28T08:44:29.986" v="4134" actId="47"/>
        <pc:sldMkLst>
          <pc:docMk/>
          <pc:sldMk cId="0" sldId="267"/>
        </pc:sldMkLst>
      </pc:sldChg>
      <pc:sldChg chg="del">
        <pc:chgData name="Rita  El Haddad" userId="3f6d8ff8-d774-4a16-930b-ebb924f9168b" providerId="ADAL" clId="{6228EBF4-DA40-40BD-A235-C8861660D84E}" dt="2025-04-28T07:35:35.865" v="2205" actId="47"/>
        <pc:sldMkLst>
          <pc:docMk/>
          <pc:sldMk cId="0" sldId="268"/>
        </pc:sldMkLst>
      </pc:sldChg>
      <pc:sldChg chg="del">
        <pc:chgData name="Rita  El Haddad" userId="3f6d8ff8-d774-4a16-930b-ebb924f9168b" providerId="ADAL" clId="{6228EBF4-DA40-40BD-A235-C8861660D84E}" dt="2025-04-28T08:15:01.538" v="3373" actId="2696"/>
        <pc:sldMkLst>
          <pc:docMk/>
          <pc:sldMk cId="0" sldId="269"/>
        </pc:sldMkLst>
      </pc:sldChg>
      <pc:sldChg chg="add del">
        <pc:chgData name="Rita  El Haddad" userId="3f6d8ff8-d774-4a16-930b-ebb924f9168b" providerId="ADAL" clId="{6228EBF4-DA40-40BD-A235-C8861660D84E}" dt="2025-04-28T08:15:47.345" v="3441" actId="47"/>
        <pc:sldMkLst>
          <pc:docMk/>
          <pc:sldMk cId="740033375" sldId="269"/>
        </pc:sldMkLst>
      </pc:sldChg>
      <pc:sldChg chg="modSp del mod">
        <pc:chgData name="Rita  El Haddad" userId="3f6d8ff8-d774-4a16-930b-ebb924f9168b" providerId="ADAL" clId="{6228EBF4-DA40-40BD-A235-C8861660D84E}" dt="2025-04-28T08:50:40.643" v="4226" actId="47"/>
        <pc:sldMkLst>
          <pc:docMk/>
          <pc:sldMk cId="0" sldId="270"/>
        </pc:sldMkLst>
      </pc:sldChg>
      <pc:sldChg chg="modSp del mod">
        <pc:chgData name="Rita  El Haddad" userId="3f6d8ff8-d774-4a16-930b-ebb924f9168b" providerId="ADAL" clId="{6228EBF4-DA40-40BD-A235-C8861660D84E}" dt="2025-04-28T08:50:51.730" v="4232" actId="47"/>
        <pc:sldMkLst>
          <pc:docMk/>
          <pc:sldMk cId="0" sldId="271"/>
        </pc:sldMkLst>
      </pc:sldChg>
      <pc:sldChg chg="modSp del mod">
        <pc:chgData name="Rita  El Haddad" userId="3f6d8ff8-d774-4a16-930b-ebb924f9168b" providerId="ADAL" clId="{6228EBF4-DA40-40BD-A235-C8861660D84E}" dt="2025-04-28T08:51:05.089" v="4238" actId="47"/>
        <pc:sldMkLst>
          <pc:docMk/>
          <pc:sldMk cId="0" sldId="272"/>
        </pc:sldMkLst>
      </pc:sldChg>
      <pc:sldChg chg="del">
        <pc:chgData name="Rita  El Haddad" userId="3f6d8ff8-d774-4a16-930b-ebb924f9168b" providerId="ADAL" clId="{6228EBF4-DA40-40BD-A235-C8861660D84E}" dt="2025-04-28T08:51:12.849" v="4239" actId="47"/>
        <pc:sldMkLst>
          <pc:docMk/>
          <pc:sldMk cId="0" sldId="273"/>
        </pc:sldMkLst>
      </pc:sldChg>
      <pc:sldChg chg="modSp del mod">
        <pc:chgData name="Rita  El Haddad" userId="3f6d8ff8-d774-4a16-930b-ebb924f9168b" providerId="ADAL" clId="{6228EBF4-DA40-40BD-A235-C8861660D84E}" dt="2025-04-28T08:51:27.594" v="4247" actId="47"/>
        <pc:sldMkLst>
          <pc:docMk/>
          <pc:sldMk cId="0" sldId="274"/>
        </pc:sldMkLst>
      </pc:sldChg>
      <pc:sldChg chg="modSp del mod">
        <pc:chgData name="Rita  El Haddad" userId="3f6d8ff8-d774-4a16-930b-ebb924f9168b" providerId="ADAL" clId="{6228EBF4-DA40-40BD-A235-C8861660D84E}" dt="2025-04-28T08:51:34.376" v="4252" actId="47"/>
        <pc:sldMkLst>
          <pc:docMk/>
          <pc:sldMk cId="0" sldId="275"/>
        </pc:sldMkLst>
      </pc:sldChg>
      <pc:sldChg chg="modSp mod">
        <pc:chgData name="Rita  El Haddad" userId="3f6d8ff8-d774-4a16-930b-ebb924f9168b" providerId="ADAL" clId="{6228EBF4-DA40-40BD-A235-C8861660D84E}" dt="2025-04-28T06:47:59.417" v="72" actId="20577"/>
        <pc:sldMkLst>
          <pc:docMk/>
          <pc:sldMk cId="936003525" sldId="723"/>
        </pc:sldMkLst>
        <pc:spChg chg="mod">
          <ac:chgData name="Rita  El Haddad" userId="3f6d8ff8-d774-4a16-930b-ebb924f9168b" providerId="ADAL" clId="{6228EBF4-DA40-40BD-A235-C8861660D84E}" dt="2025-04-28T06:47:59.417" v="72" actId="20577"/>
          <ac:spMkLst>
            <pc:docMk/>
            <pc:sldMk cId="936003525" sldId="723"/>
            <ac:spMk id="3" creationId="{FAA14E5E-CCA8-D0D9-7BA6-47F3A13EF4E9}"/>
          </ac:spMkLst>
        </pc:spChg>
      </pc:sldChg>
      <pc:sldChg chg="modSp mod">
        <pc:chgData name="Rita  El Haddad" userId="3f6d8ff8-d774-4a16-930b-ebb924f9168b" providerId="ADAL" clId="{6228EBF4-DA40-40BD-A235-C8861660D84E}" dt="2025-04-28T10:46:39.130" v="4475" actId="20577"/>
        <pc:sldMkLst>
          <pc:docMk/>
          <pc:sldMk cId="296577222" sldId="724"/>
        </pc:sldMkLst>
        <pc:spChg chg="mod">
          <ac:chgData name="Rita  El Haddad" userId="3f6d8ff8-d774-4a16-930b-ebb924f9168b" providerId="ADAL" clId="{6228EBF4-DA40-40BD-A235-C8861660D84E}" dt="2025-04-28T10:46:39.130" v="4475" actId="20577"/>
          <ac:spMkLst>
            <pc:docMk/>
            <pc:sldMk cId="296577222" sldId="724"/>
            <ac:spMk id="2" creationId="{73697DE8-A1FF-6DD6-2847-4D436AABD849}"/>
          </ac:spMkLst>
        </pc:spChg>
        <pc:spChg chg="mod">
          <ac:chgData name="Rita  El Haddad" userId="3f6d8ff8-d774-4a16-930b-ebb924f9168b" providerId="ADAL" clId="{6228EBF4-DA40-40BD-A235-C8861660D84E}" dt="2025-04-28T06:46:56.135" v="5" actId="20577"/>
          <ac:spMkLst>
            <pc:docMk/>
            <pc:sldMk cId="296577222" sldId="724"/>
            <ac:spMk id="3" creationId="{D9BF66CE-E104-DCC6-B2B8-29C3F24B88E9}"/>
          </ac:spMkLst>
        </pc:spChg>
      </pc:sldChg>
      <pc:sldChg chg="modSp mod ord setFolMasterAnim modAnim">
        <pc:chgData name="Rita  El Haddad" userId="3f6d8ff8-d774-4a16-930b-ebb924f9168b" providerId="ADAL" clId="{6228EBF4-DA40-40BD-A235-C8861660D84E}" dt="2025-04-28T10:53:48.097" v="4612"/>
        <pc:sldMkLst>
          <pc:docMk/>
          <pc:sldMk cId="1370855670" sldId="725"/>
        </pc:sldMkLst>
        <pc:spChg chg="mod">
          <ac:chgData name="Rita  El Haddad" userId="3f6d8ff8-d774-4a16-930b-ebb924f9168b" providerId="ADAL" clId="{6228EBF4-DA40-40BD-A235-C8861660D84E}" dt="2025-04-28T10:53:36.168" v="4607" actId="113"/>
          <ac:spMkLst>
            <pc:docMk/>
            <pc:sldMk cId="1370855670" sldId="725"/>
            <ac:spMk id="3" creationId="{BD62E705-A3D4-F7FE-8266-1283C8FA0A70}"/>
          </ac:spMkLst>
        </pc:spChg>
        <pc:picChg chg="mod">
          <ac:chgData name="Rita  El Haddad" userId="3f6d8ff8-d774-4a16-930b-ebb924f9168b" providerId="ADAL" clId="{6228EBF4-DA40-40BD-A235-C8861660D84E}" dt="2025-04-28T10:53:37.449" v="4608" actId="1076"/>
          <ac:picMkLst>
            <pc:docMk/>
            <pc:sldMk cId="1370855670" sldId="725"/>
            <ac:picMk id="5" creationId="{6BB0DEF6-4546-ABCD-FDAC-E2C0BD577B46}"/>
          </ac:picMkLst>
        </pc:picChg>
      </pc:sldChg>
      <pc:sldChg chg="del">
        <pc:chgData name="Rita  El Haddad" userId="3f6d8ff8-d774-4a16-930b-ebb924f9168b" providerId="ADAL" clId="{6228EBF4-DA40-40BD-A235-C8861660D84E}" dt="2025-04-28T07:17:48.715" v="1360" actId="2696"/>
        <pc:sldMkLst>
          <pc:docMk/>
          <pc:sldMk cId="3597091115" sldId="726"/>
        </pc:sldMkLst>
      </pc:sldChg>
      <pc:sldChg chg="modSp add mod">
        <pc:chgData name="Rita  El Haddad" userId="3f6d8ff8-d774-4a16-930b-ebb924f9168b" providerId="ADAL" clId="{6228EBF4-DA40-40BD-A235-C8861660D84E}" dt="2025-04-28T08:55:50.708" v="4351" actId="6549"/>
        <pc:sldMkLst>
          <pc:docMk/>
          <pc:sldMk cId="3893283160" sldId="726"/>
        </pc:sldMkLst>
        <pc:spChg chg="mod">
          <ac:chgData name="Rita  El Haddad" userId="3f6d8ff8-d774-4a16-930b-ebb924f9168b" providerId="ADAL" clId="{6228EBF4-DA40-40BD-A235-C8861660D84E}" dt="2025-04-28T07:18:42.686" v="1419"/>
          <ac:spMkLst>
            <pc:docMk/>
            <pc:sldMk cId="3893283160" sldId="726"/>
            <ac:spMk id="2" creationId="{97A6C4AF-2E62-9610-7F54-78270E43F6C4}"/>
          </ac:spMkLst>
        </pc:spChg>
        <pc:spChg chg="mod">
          <ac:chgData name="Rita  El Haddad" userId="3f6d8ff8-d774-4a16-930b-ebb924f9168b" providerId="ADAL" clId="{6228EBF4-DA40-40BD-A235-C8861660D84E}" dt="2025-04-28T08:55:50.708" v="4351" actId="6549"/>
          <ac:spMkLst>
            <pc:docMk/>
            <pc:sldMk cId="3893283160" sldId="726"/>
            <ac:spMk id="3" creationId="{27AC1730-04AF-B409-C2C2-1A000B74C70D}"/>
          </ac:spMkLst>
        </pc:spChg>
      </pc:sldChg>
      <pc:sldChg chg="del">
        <pc:chgData name="Rita  El Haddad" userId="3f6d8ff8-d774-4a16-930b-ebb924f9168b" providerId="ADAL" clId="{6228EBF4-DA40-40BD-A235-C8861660D84E}" dt="2025-04-28T06:52:58.685" v="202" actId="2696"/>
        <pc:sldMkLst>
          <pc:docMk/>
          <pc:sldMk cId="2045164610" sldId="727"/>
        </pc:sldMkLst>
      </pc:sldChg>
      <pc:sldChg chg="addSp modSp add mod ord modAnim">
        <pc:chgData name="Rita  El Haddad" userId="3f6d8ff8-d774-4a16-930b-ebb924f9168b" providerId="ADAL" clId="{6228EBF4-DA40-40BD-A235-C8861660D84E}" dt="2025-04-28T08:54:02.528" v="4311"/>
        <pc:sldMkLst>
          <pc:docMk/>
          <pc:sldMk cId="3819564909" sldId="727"/>
        </pc:sldMkLst>
        <pc:spChg chg="mod">
          <ac:chgData name="Rita  El Haddad" userId="3f6d8ff8-d774-4a16-930b-ebb924f9168b" providerId="ADAL" clId="{6228EBF4-DA40-40BD-A235-C8861660D84E}" dt="2025-04-28T06:55:31.785" v="398" actId="20577"/>
          <ac:spMkLst>
            <pc:docMk/>
            <pc:sldMk cId="3819564909" sldId="727"/>
            <ac:spMk id="3" creationId="{584AAB17-8B22-1E9B-C624-DB97C3CD7887}"/>
          </ac:spMkLst>
        </pc:spChg>
        <pc:picChg chg="add mod">
          <ac:chgData name="Rita  El Haddad" userId="3f6d8ff8-d774-4a16-930b-ebb924f9168b" providerId="ADAL" clId="{6228EBF4-DA40-40BD-A235-C8861660D84E}" dt="2025-04-28T06:55:37.413" v="401" actId="1076"/>
          <ac:picMkLst>
            <pc:docMk/>
            <pc:sldMk cId="3819564909" sldId="727"/>
            <ac:picMk id="4" creationId="{C95D7987-1EB8-66A1-DDAC-1A86DDCF3B8B}"/>
          </ac:picMkLst>
        </pc:picChg>
      </pc:sldChg>
      <pc:sldChg chg="modSp mod">
        <pc:chgData name="Rita  El Haddad" userId="3f6d8ff8-d774-4a16-930b-ebb924f9168b" providerId="ADAL" clId="{6228EBF4-DA40-40BD-A235-C8861660D84E}" dt="2025-04-28T08:55:38.097" v="4349" actId="15"/>
        <pc:sldMkLst>
          <pc:docMk/>
          <pc:sldMk cId="320527994" sldId="728"/>
        </pc:sldMkLst>
        <pc:spChg chg="mod">
          <ac:chgData name="Rita  El Haddad" userId="3f6d8ff8-d774-4a16-930b-ebb924f9168b" providerId="ADAL" clId="{6228EBF4-DA40-40BD-A235-C8861660D84E}" dt="2025-04-28T07:18:02.856" v="1388" actId="20577"/>
          <ac:spMkLst>
            <pc:docMk/>
            <pc:sldMk cId="320527994" sldId="728"/>
            <ac:spMk id="2" creationId="{DA3DEBA2-34BE-E74F-892B-FB634CD2A785}"/>
          </ac:spMkLst>
        </pc:spChg>
        <pc:spChg chg="mod">
          <ac:chgData name="Rita  El Haddad" userId="3f6d8ff8-d774-4a16-930b-ebb924f9168b" providerId="ADAL" clId="{6228EBF4-DA40-40BD-A235-C8861660D84E}" dt="2025-04-28T08:55:38.097" v="4349" actId="15"/>
          <ac:spMkLst>
            <pc:docMk/>
            <pc:sldMk cId="320527994" sldId="728"/>
            <ac:spMk id="3" creationId="{8FE099EC-744D-BEDC-4787-D56B24C14465}"/>
          </ac:spMkLst>
        </pc:spChg>
      </pc:sldChg>
      <pc:sldChg chg="modSp del mod">
        <pc:chgData name="Rita  El Haddad" userId="3f6d8ff8-d774-4a16-930b-ebb924f9168b" providerId="ADAL" clId="{6228EBF4-DA40-40BD-A235-C8861660D84E}" dt="2025-04-28T08:57:25.258" v="4436" actId="47"/>
        <pc:sldMkLst>
          <pc:docMk/>
          <pc:sldMk cId="4119909950" sldId="730"/>
        </pc:sldMkLst>
      </pc:sldChg>
      <pc:sldChg chg="addSp modSp mod ord modAnim">
        <pc:chgData name="Rita  El Haddad" userId="3f6d8ff8-d774-4a16-930b-ebb924f9168b" providerId="ADAL" clId="{6228EBF4-DA40-40BD-A235-C8861660D84E}" dt="2025-04-28T07:29:31.507" v="1997" actId="1035"/>
        <pc:sldMkLst>
          <pc:docMk/>
          <pc:sldMk cId="687796761" sldId="731"/>
        </pc:sldMkLst>
        <pc:spChg chg="mod">
          <ac:chgData name="Rita  El Haddad" userId="3f6d8ff8-d774-4a16-930b-ebb924f9168b" providerId="ADAL" clId="{6228EBF4-DA40-40BD-A235-C8861660D84E}" dt="2025-04-28T07:29:27.997" v="1992" actId="113"/>
          <ac:spMkLst>
            <pc:docMk/>
            <pc:sldMk cId="687796761" sldId="731"/>
            <ac:spMk id="3" creationId="{C54C446A-9133-97D6-007E-697B8D444229}"/>
          </ac:spMkLst>
        </pc:spChg>
        <pc:picChg chg="add mod ord">
          <ac:chgData name="Rita  El Haddad" userId="3f6d8ff8-d774-4a16-930b-ebb924f9168b" providerId="ADAL" clId="{6228EBF4-DA40-40BD-A235-C8861660D84E}" dt="2025-04-28T07:29:31.507" v="1997" actId="1035"/>
          <ac:picMkLst>
            <pc:docMk/>
            <pc:sldMk cId="687796761" sldId="731"/>
            <ac:picMk id="5" creationId="{9C7A37F8-5734-DD2B-47C9-1369D8699A89}"/>
          </ac:picMkLst>
        </pc:picChg>
      </pc:sldChg>
      <pc:sldChg chg="modSp mod">
        <pc:chgData name="Rita  El Haddad" userId="3f6d8ff8-d774-4a16-930b-ebb924f9168b" providerId="ADAL" clId="{6228EBF4-DA40-40BD-A235-C8861660D84E}" dt="2025-04-29T04:13:55.399" v="5810" actId="113"/>
        <pc:sldMkLst>
          <pc:docMk/>
          <pc:sldMk cId="3123392405" sldId="732"/>
        </pc:sldMkLst>
        <pc:spChg chg="mod">
          <ac:chgData name="Rita  El Haddad" userId="3f6d8ff8-d774-4a16-930b-ebb924f9168b" providerId="ADAL" clId="{6228EBF4-DA40-40BD-A235-C8861660D84E}" dt="2025-04-29T04:13:55.399" v="5810" actId="113"/>
          <ac:spMkLst>
            <pc:docMk/>
            <pc:sldMk cId="3123392405" sldId="732"/>
            <ac:spMk id="3" creationId="{F3AE1219-FE00-91C9-CF8F-A82D9B35E1E8}"/>
          </ac:spMkLst>
        </pc:spChg>
      </pc:sldChg>
      <pc:sldChg chg="modSp">
        <pc:chgData name="Rita  El Haddad" userId="3f6d8ff8-d774-4a16-930b-ebb924f9168b" providerId="ADAL" clId="{6228EBF4-DA40-40BD-A235-C8861660D84E}" dt="2025-04-28T08:52:01.066" v="4254" actId="113"/>
        <pc:sldMkLst>
          <pc:docMk/>
          <pc:sldMk cId="3217612743" sldId="733"/>
        </pc:sldMkLst>
        <pc:spChg chg="mod">
          <ac:chgData name="Rita  El Haddad" userId="3f6d8ff8-d774-4a16-930b-ebb924f9168b" providerId="ADAL" clId="{6228EBF4-DA40-40BD-A235-C8861660D84E}" dt="2025-04-28T08:52:01.066" v="4254" actId="113"/>
          <ac:spMkLst>
            <pc:docMk/>
            <pc:sldMk cId="3217612743" sldId="733"/>
            <ac:spMk id="3" creationId="{5FBD6B37-774F-A50A-33AA-DEB444DE87EF}"/>
          </ac:spMkLst>
        </pc:spChg>
      </pc:sldChg>
      <pc:sldChg chg="modSp mod">
        <pc:chgData name="Rita  El Haddad" userId="3f6d8ff8-d774-4a16-930b-ebb924f9168b" providerId="ADAL" clId="{6228EBF4-DA40-40BD-A235-C8861660D84E}" dt="2025-04-28T10:46:18.407" v="4453" actId="20577"/>
        <pc:sldMkLst>
          <pc:docMk/>
          <pc:sldMk cId="1591716688" sldId="735"/>
        </pc:sldMkLst>
        <pc:spChg chg="mod">
          <ac:chgData name="Rita  El Haddad" userId="3f6d8ff8-d774-4a16-930b-ebb924f9168b" providerId="ADAL" clId="{6228EBF4-DA40-40BD-A235-C8861660D84E}" dt="2025-04-28T10:46:18.407" v="4453" actId="20577"/>
          <ac:spMkLst>
            <pc:docMk/>
            <pc:sldMk cId="1591716688" sldId="735"/>
            <ac:spMk id="2" creationId="{AC021AF9-CC6E-12C4-1CFE-F73C8AD6F14E}"/>
          </ac:spMkLst>
        </pc:spChg>
      </pc:sldChg>
      <pc:sldChg chg="modSp mod">
        <pc:chgData name="Rita  El Haddad" userId="3f6d8ff8-d774-4a16-930b-ebb924f9168b" providerId="ADAL" clId="{6228EBF4-DA40-40BD-A235-C8861660D84E}" dt="2025-04-28T10:46:30.898" v="4473" actId="20577"/>
        <pc:sldMkLst>
          <pc:docMk/>
          <pc:sldMk cId="2824575581" sldId="736"/>
        </pc:sldMkLst>
        <pc:spChg chg="mod">
          <ac:chgData name="Rita  El Haddad" userId="3f6d8ff8-d774-4a16-930b-ebb924f9168b" providerId="ADAL" clId="{6228EBF4-DA40-40BD-A235-C8861660D84E}" dt="2025-04-28T10:46:30.898" v="4473" actId="20577"/>
          <ac:spMkLst>
            <pc:docMk/>
            <pc:sldMk cId="2824575581" sldId="736"/>
            <ac:spMk id="2" creationId="{2AB877EC-BE0A-A53F-554F-E3FF861A68AF}"/>
          </ac:spMkLst>
        </pc:spChg>
      </pc:sldChg>
      <pc:sldChg chg="addSp delSp modSp add del mod">
        <pc:chgData name="Rita  El Haddad" userId="3f6d8ff8-d774-4a16-930b-ebb924f9168b" providerId="ADAL" clId="{6228EBF4-DA40-40BD-A235-C8861660D84E}" dt="2025-04-28T10:50:13.465" v="4539" actId="47"/>
        <pc:sldMkLst>
          <pc:docMk/>
          <pc:sldMk cId="800167654" sldId="737"/>
        </pc:sldMkLst>
      </pc:sldChg>
      <pc:sldChg chg="modSp mod">
        <pc:chgData name="Rita  El Haddad" userId="3f6d8ff8-d774-4a16-930b-ebb924f9168b" providerId="ADAL" clId="{6228EBF4-DA40-40BD-A235-C8861660D84E}" dt="2025-04-28T06:48:49.713" v="93" actId="20577"/>
        <pc:sldMkLst>
          <pc:docMk/>
          <pc:sldMk cId="4015294167" sldId="738"/>
        </pc:sldMkLst>
        <pc:spChg chg="mod">
          <ac:chgData name="Rita  El Haddad" userId="3f6d8ff8-d774-4a16-930b-ebb924f9168b" providerId="ADAL" clId="{6228EBF4-DA40-40BD-A235-C8861660D84E}" dt="2025-04-28T06:48:49.713" v="93" actId="20577"/>
          <ac:spMkLst>
            <pc:docMk/>
            <pc:sldMk cId="4015294167" sldId="738"/>
            <ac:spMk id="2" creationId="{687A9DE7-D059-6D90-DF07-EED0D11D7557}"/>
          </ac:spMkLst>
        </pc:spChg>
      </pc:sldChg>
      <pc:sldChg chg="modSp mod">
        <pc:chgData name="Rita  El Haddad" userId="3f6d8ff8-d774-4a16-930b-ebb924f9168b" providerId="ADAL" clId="{6228EBF4-DA40-40BD-A235-C8861660D84E}" dt="2025-04-28T10:51:33.295" v="4557" actId="113"/>
        <pc:sldMkLst>
          <pc:docMk/>
          <pc:sldMk cId="4287625816" sldId="739"/>
        </pc:sldMkLst>
        <pc:spChg chg="mod">
          <ac:chgData name="Rita  El Haddad" userId="3f6d8ff8-d774-4a16-930b-ebb924f9168b" providerId="ADAL" clId="{6228EBF4-DA40-40BD-A235-C8861660D84E}" dt="2025-04-28T06:48:58.150" v="95"/>
          <ac:spMkLst>
            <pc:docMk/>
            <pc:sldMk cId="4287625816" sldId="739"/>
            <ac:spMk id="2" creationId="{A0388AF6-AEB6-987A-CD97-81D136E44DD3}"/>
          </ac:spMkLst>
        </pc:spChg>
        <pc:spChg chg="mod">
          <ac:chgData name="Rita  El Haddad" userId="3f6d8ff8-d774-4a16-930b-ebb924f9168b" providerId="ADAL" clId="{6228EBF4-DA40-40BD-A235-C8861660D84E}" dt="2025-04-28T10:51:33.295" v="4557" actId="113"/>
          <ac:spMkLst>
            <pc:docMk/>
            <pc:sldMk cId="4287625816" sldId="739"/>
            <ac:spMk id="3" creationId="{D757ECED-A98A-CE1D-F1F6-ABAC4993A607}"/>
          </ac:spMkLst>
        </pc:spChg>
      </pc:sldChg>
      <pc:sldChg chg="addSp delSp modSp mod setFolMasterAnim delAnim modAnim">
        <pc:chgData name="Rita  El Haddad" userId="3f6d8ff8-d774-4a16-930b-ebb924f9168b" providerId="ADAL" clId="{6228EBF4-DA40-40BD-A235-C8861660D84E}" dt="2025-04-28T08:33:00.273" v="4044"/>
        <pc:sldMkLst>
          <pc:docMk/>
          <pc:sldMk cId="1036298405" sldId="740"/>
        </pc:sldMkLst>
        <pc:spChg chg="mod">
          <ac:chgData name="Rita  El Haddad" userId="3f6d8ff8-d774-4a16-930b-ebb924f9168b" providerId="ADAL" clId="{6228EBF4-DA40-40BD-A235-C8861660D84E}" dt="2025-04-28T06:49:09.811" v="105" actId="20577"/>
          <ac:spMkLst>
            <pc:docMk/>
            <pc:sldMk cId="1036298405" sldId="740"/>
            <ac:spMk id="2" creationId="{89008F0D-0A10-7BA3-4521-77CE2C0EC1B4}"/>
          </ac:spMkLst>
        </pc:spChg>
        <pc:spChg chg="add mod ord">
          <ac:chgData name="Rita  El Haddad" userId="3f6d8ff8-d774-4a16-930b-ebb924f9168b" providerId="ADAL" clId="{6228EBF4-DA40-40BD-A235-C8861660D84E}" dt="2025-04-28T08:31:27.755" v="4028" actId="1076"/>
          <ac:spMkLst>
            <pc:docMk/>
            <pc:sldMk cId="1036298405" sldId="740"/>
            <ac:spMk id="6" creationId="{A0659D5C-2EDA-581F-C3C1-FCF4953D61E7}"/>
          </ac:spMkLst>
        </pc:spChg>
        <pc:spChg chg="add mod">
          <ac:chgData name="Rita  El Haddad" userId="3f6d8ff8-d774-4a16-930b-ebb924f9168b" providerId="ADAL" clId="{6228EBF4-DA40-40BD-A235-C8861660D84E}" dt="2025-04-28T08:32:40.457" v="4039" actId="1076"/>
          <ac:spMkLst>
            <pc:docMk/>
            <pc:sldMk cId="1036298405" sldId="740"/>
            <ac:spMk id="12" creationId="{33D7981E-3114-9CD3-2E83-E08AAD6A3D92}"/>
          </ac:spMkLst>
        </pc:spChg>
        <pc:picChg chg="add mod modCrop">
          <ac:chgData name="Rita  El Haddad" userId="3f6d8ff8-d774-4a16-930b-ebb924f9168b" providerId="ADAL" clId="{6228EBF4-DA40-40BD-A235-C8861660D84E}" dt="2025-04-28T08:31:12.961" v="4024" actId="1076"/>
          <ac:picMkLst>
            <pc:docMk/>
            <pc:sldMk cId="1036298405" sldId="740"/>
            <ac:picMk id="9" creationId="{34D3D3BF-12CB-C442-018F-D13A68948024}"/>
          </ac:picMkLst>
        </pc:picChg>
        <pc:picChg chg="add mod">
          <ac:chgData name="Rita  El Haddad" userId="3f6d8ff8-d774-4a16-930b-ebb924f9168b" providerId="ADAL" clId="{6228EBF4-DA40-40BD-A235-C8861660D84E}" dt="2025-04-28T08:32:25.273" v="4033" actId="1076"/>
          <ac:picMkLst>
            <pc:docMk/>
            <pc:sldMk cId="1036298405" sldId="740"/>
            <ac:picMk id="11" creationId="{5D9D7AED-B6C3-F026-4BAE-C4840330EE71}"/>
          </ac:picMkLst>
        </pc:picChg>
      </pc:sldChg>
      <pc:sldChg chg="modSp mod">
        <pc:chgData name="Rita  El Haddad" userId="3f6d8ff8-d774-4a16-930b-ebb924f9168b" providerId="ADAL" clId="{6228EBF4-DA40-40BD-A235-C8861660D84E}" dt="2025-04-28T06:57:31.002" v="433" actId="27636"/>
        <pc:sldMkLst>
          <pc:docMk/>
          <pc:sldMk cId="1652921120" sldId="742"/>
        </pc:sldMkLst>
        <pc:spChg chg="mod">
          <ac:chgData name="Rita  El Haddad" userId="3f6d8ff8-d774-4a16-930b-ebb924f9168b" providerId="ADAL" clId="{6228EBF4-DA40-40BD-A235-C8861660D84E}" dt="2025-04-28T06:57:31.002" v="433" actId="27636"/>
          <ac:spMkLst>
            <pc:docMk/>
            <pc:sldMk cId="1652921120" sldId="742"/>
            <ac:spMk id="2" creationId="{972B3567-65BE-B648-2F74-C0DDCF4F6C99}"/>
          </ac:spMkLst>
        </pc:spChg>
      </pc:sldChg>
      <pc:sldChg chg="addSp delSp modSp mod delAnim modAnim">
        <pc:chgData name="Rita  El Haddad" userId="3f6d8ff8-d774-4a16-930b-ebb924f9168b" providerId="ADAL" clId="{6228EBF4-DA40-40BD-A235-C8861660D84E}" dt="2025-04-28T08:53:34.083" v="4309" actId="688"/>
        <pc:sldMkLst>
          <pc:docMk/>
          <pc:sldMk cId="849371472" sldId="744"/>
        </pc:sldMkLst>
        <pc:spChg chg="mod">
          <ac:chgData name="Rita  El Haddad" userId="3f6d8ff8-d774-4a16-930b-ebb924f9168b" providerId="ADAL" clId="{6228EBF4-DA40-40BD-A235-C8861660D84E}" dt="2025-04-28T06:57:39.321" v="435"/>
          <ac:spMkLst>
            <pc:docMk/>
            <pc:sldMk cId="849371472" sldId="744"/>
            <ac:spMk id="2" creationId="{08EECF0D-C673-6ADD-1C9B-1BB02D67F8D2}"/>
          </ac:spMkLst>
        </pc:spChg>
        <pc:spChg chg="mod">
          <ac:chgData name="Rita  El Haddad" userId="3f6d8ff8-d774-4a16-930b-ebb924f9168b" providerId="ADAL" clId="{6228EBF4-DA40-40BD-A235-C8861660D84E}" dt="2025-04-28T07:10:52.830" v="929" actId="113"/>
          <ac:spMkLst>
            <pc:docMk/>
            <pc:sldMk cId="849371472" sldId="744"/>
            <ac:spMk id="3" creationId="{C6CE3B71-5213-87DE-9224-B255FB7182F5}"/>
          </ac:spMkLst>
        </pc:spChg>
        <pc:spChg chg="add mod">
          <ac:chgData name="Rita  El Haddad" userId="3f6d8ff8-d774-4a16-930b-ebb924f9168b" providerId="ADAL" clId="{6228EBF4-DA40-40BD-A235-C8861660D84E}" dt="2025-04-28T08:29:26.284" v="4002" actId="1076"/>
          <ac:spMkLst>
            <pc:docMk/>
            <pc:sldMk cId="849371472" sldId="744"/>
            <ac:spMk id="14" creationId="{0C17D90A-618D-79FA-D652-9C5E01EECCDE}"/>
          </ac:spMkLst>
        </pc:spChg>
        <pc:spChg chg="add mod">
          <ac:chgData name="Rita  El Haddad" userId="3f6d8ff8-d774-4a16-930b-ebb924f9168b" providerId="ADAL" clId="{6228EBF4-DA40-40BD-A235-C8861660D84E}" dt="2025-04-28T08:53:34.083" v="4309" actId="688"/>
          <ac:spMkLst>
            <pc:docMk/>
            <pc:sldMk cId="849371472" sldId="744"/>
            <ac:spMk id="15" creationId="{3B20F35A-48EB-847B-7EC7-8586C543F9E8}"/>
          </ac:spMkLst>
        </pc:spChg>
        <pc:picChg chg="add mod ord">
          <ac:chgData name="Rita  El Haddad" userId="3f6d8ff8-d774-4a16-930b-ebb924f9168b" providerId="ADAL" clId="{6228EBF4-DA40-40BD-A235-C8861660D84E}" dt="2025-04-28T08:53:23.913" v="4307" actId="1076"/>
          <ac:picMkLst>
            <pc:docMk/>
            <pc:sldMk cId="849371472" sldId="744"/>
            <ac:picMk id="16" creationId="{FEF061FF-E376-98EA-0706-D8AFBC6027AE}"/>
          </ac:picMkLst>
        </pc:picChg>
      </pc:sldChg>
      <pc:sldChg chg="addSp delSp modSp mod ord delAnim modAnim">
        <pc:chgData name="Rita  El Haddad" userId="3f6d8ff8-d774-4a16-930b-ebb924f9168b" providerId="ADAL" clId="{6228EBF4-DA40-40BD-A235-C8861660D84E}" dt="2025-04-28T11:01:21.144" v="5199"/>
        <pc:sldMkLst>
          <pc:docMk/>
          <pc:sldMk cId="3886022145" sldId="745"/>
        </pc:sldMkLst>
        <pc:spChg chg="mod">
          <ac:chgData name="Rita  El Haddad" userId="3f6d8ff8-d774-4a16-930b-ebb924f9168b" providerId="ADAL" clId="{6228EBF4-DA40-40BD-A235-C8861660D84E}" dt="2025-04-28T07:22:48.117" v="1715"/>
          <ac:spMkLst>
            <pc:docMk/>
            <pc:sldMk cId="3886022145" sldId="745"/>
            <ac:spMk id="2" creationId="{C1F0B617-04FF-4A9B-3E0C-333AD4A2A395}"/>
          </ac:spMkLst>
        </pc:spChg>
        <pc:spChg chg="mod">
          <ac:chgData name="Rita  El Haddad" userId="3f6d8ff8-d774-4a16-930b-ebb924f9168b" providerId="ADAL" clId="{6228EBF4-DA40-40BD-A235-C8861660D84E}" dt="2025-04-28T08:56:18.893" v="4352" actId="113"/>
          <ac:spMkLst>
            <pc:docMk/>
            <pc:sldMk cId="3886022145" sldId="745"/>
            <ac:spMk id="3" creationId="{BBB73AD9-4E7C-E83C-1D2E-F3B9DBEF2A38}"/>
          </ac:spMkLst>
        </pc:spChg>
        <pc:picChg chg="add mod modCrop">
          <ac:chgData name="Rita  El Haddad" userId="3f6d8ff8-d774-4a16-930b-ebb924f9168b" providerId="ADAL" clId="{6228EBF4-DA40-40BD-A235-C8861660D84E}" dt="2025-04-28T08:36:56.865" v="4102" actId="1076"/>
          <ac:picMkLst>
            <pc:docMk/>
            <pc:sldMk cId="3886022145" sldId="745"/>
            <ac:picMk id="6" creationId="{287AC64F-5FAC-C242-572A-FF34D97D5C3D}"/>
          </ac:picMkLst>
        </pc:picChg>
        <pc:picChg chg="add mod modCrop">
          <ac:chgData name="Rita  El Haddad" userId="3f6d8ff8-d774-4a16-930b-ebb924f9168b" providerId="ADAL" clId="{6228EBF4-DA40-40BD-A235-C8861660D84E}" dt="2025-04-28T08:36:59.699" v="4103" actId="1076"/>
          <ac:picMkLst>
            <pc:docMk/>
            <pc:sldMk cId="3886022145" sldId="745"/>
            <ac:picMk id="23" creationId="{5F3242DC-E411-57F1-300F-5937E1C8FF7A}"/>
          </ac:picMkLst>
        </pc:picChg>
      </pc:sldChg>
      <pc:sldChg chg="addSp delSp modSp mod ord setFolMasterAnim delAnim modAnim">
        <pc:chgData name="Rita  El Haddad" userId="3f6d8ff8-d774-4a16-930b-ebb924f9168b" providerId="ADAL" clId="{6228EBF4-DA40-40BD-A235-C8861660D84E}" dt="2025-04-28T10:56:09.950" v="4693"/>
        <pc:sldMkLst>
          <pc:docMk/>
          <pc:sldMk cId="1710707173" sldId="746"/>
        </pc:sldMkLst>
        <pc:spChg chg="mod">
          <ac:chgData name="Rita  El Haddad" userId="3f6d8ff8-d774-4a16-930b-ebb924f9168b" providerId="ADAL" clId="{6228EBF4-DA40-40BD-A235-C8861660D84E}" dt="2025-04-28T10:55:56.216" v="4690" actId="113"/>
          <ac:spMkLst>
            <pc:docMk/>
            <pc:sldMk cId="1710707173" sldId="746"/>
            <ac:spMk id="3" creationId="{009AAF46-16DF-CEBA-6695-488AF7836D74}"/>
          </ac:spMkLst>
        </pc:spChg>
        <pc:picChg chg="add mod">
          <ac:chgData name="Rita  El Haddad" userId="3f6d8ff8-d774-4a16-930b-ebb924f9168b" providerId="ADAL" clId="{6228EBF4-DA40-40BD-A235-C8861660D84E}" dt="2025-04-28T10:55:25.954" v="4616" actId="1076"/>
          <ac:picMkLst>
            <pc:docMk/>
            <pc:sldMk cId="1710707173" sldId="746"/>
            <ac:picMk id="5" creationId="{53E39208-018C-6FCD-9282-A5B74DC0C96E}"/>
          </ac:picMkLst>
        </pc:picChg>
      </pc:sldChg>
      <pc:sldChg chg="modSp del mod">
        <pc:chgData name="Rita  El Haddad" userId="3f6d8ff8-d774-4a16-930b-ebb924f9168b" providerId="ADAL" clId="{6228EBF4-DA40-40BD-A235-C8861660D84E}" dt="2025-04-28T07:44:35.625" v="2342" actId="47"/>
        <pc:sldMkLst>
          <pc:docMk/>
          <pc:sldMk cId="2334910268" sldId="747"/>
        </pc:sldMkLst>
      </pc:sldChg>
      <pc:sldChg chg="addSp delSp modSp new mod setFolMasterAnim modAnim">
        <pc:chgData name="Rita  El Haddad" userId="3f6d8ff8-d774-4a16-930b-ebb924f9168b" providerId="ADAL" clId="{6228EBF4-DA40-40BD-A235-C8861660D84E}" dt="2025-04-28T10:51:58.246" v="4599" actId="6549"/>
        <pc:sldMkLst>
          <pc:docMk/>
          <pc:sldMk cId="1108004761" sldId="748"/>
        </pc:sldMkLst>
        <pc:spChg chg="mod">
          <ac:chgData name="Rita  El Haddad" userId="3f6d8ff8-d774-4a16-930b-ebb924f9168b" providerId="ADAL" clId="{6228EBF4-DA40-40BD-A235-C8861660D84E}" dt="2025-04-28T06:57:41.455" v="436"/>
          <ac:spMkLst>
            <pc:docMk/>
            <pc:sldMk cId="1108004761" sldId="748"/>
            <ac:spMk id="2" creationId="{704DDE1B-A42D-F638-63D8-084CB97E749E}"/>
          </ac:spMkLst>
        </pc:spChg>
        <pc:spChg chg="mod">
          <ac:chgData name="Rita  El Haddad" userId="3f6d8ff8-d774-4a16-930b-ebb924f9168b" providerId="ADAL" clId="{6228EBF4-DA40-40BD-A235-C8861660D84E}" dt="2025-04-28T10:51:58.246" v="4599" actId="6549"/>
          <ac:spMkLst>
            <pc:docMk/>
            <pc:sldMk cId="1108004761" sldId="748"/>
            <ac:spMk id="3" creationId="{1D054025-941B-C0A4-48F3-8B9F6F4F51C0}"/>
          </ac:spMkLst>
        </pc:spChg>
        <pc:spChg chg="add mod">
          <ac:chgData name="Rita  El Haddad" userId="3f6d8ff8-d774-4a16-930b-ebb924f9168b" providerId="ADAL" clId="{6228EBF4-DA40-40BD-A235-C8861660D84E}" dt="2025-04-28T08:29:15.727" v="3998" actId="1076"/>
          <ac:spMkLst>
            <pc:docMk/>
            <pc:sldMk cId="1108004761" sldId="748"/>
            <ac:spMk id="9" creationId="{22938E66-E645-4B3E-0652-17DD70BE87AA}"/>
          </ac:spMkLst>
        </pc:spChg>
        <pc:picChg chg="add mod modCrop">
          <ac:chgData name="Rita  El Haddad" userId="3f6d8ff8-d774-4a16-930b-ebb924f9168b" providerId="ADAL" clId="{6228EBF4-DA40-40BD-A235-C8861660D84E}" dt="2025-04-28T07:13:13.337" v="1172" actId="1076"/>
          <ac:picMkLst>
            <pc:docMk/>
            <pc:sldMk cId="1108004761" sldId="748"/>
            <ac:picMk id="5" creationId="{BF20A989-9284-1816-7775-7CADDC699CB2}"/>
          </ac:picMkLst>
        </pc:picChg>
      </pc:sldChg>
      <pc:sldChg chg="addSp delSp modSp new mod">
        <pc:chgData name="Rita  El Haddad" userId="3f6d8ff8-d774-4a16-930b-ebb924f9168b" providerId="ADAL" clId="{6228EBF4-DA40-40BD-A235-C8861660D84E}" dt="2025-04-29T05:25:05.311" v="6333" actId="20577"/>
        <pc:sldMkLst>
          <pc:docMk/>
          <pc:sldMk cId="2431447893" sldId="749"/>
        </pc:sldMkLst>
        <pc:spChg chg="mod">
          <ac:chgData name="Rita  El Haddad" userId="3f6d8ff8-d774-4a16-930b-ebb924f9168b" providerId="ADAL" clId="{6228EBF4-DA40-40BD-A235-C8861660D84E}" dt="2025-04-28T06:55:46.712" v="403"/>
          <ac:spMkLst>
            <pc:docMk/>
            <pc:sldMk cId="2431447893" sldId="749"/>
            <ac:spMk id="2" creationId="{20AAA094-76E3-7DAE-6477-877CD97AC811}"/>
          </ac:spMkLst>
        </pc:spChg>
        <pc:spChg chg="mod">
          <ac:chgData name="Rita  El Haddad" userId="3f6d8ff8-d774-4a16-930b-ebb924f9168b" providerId="ADAL" clId="{6228EBF4-DA40-40BD-A235-C8861660D84E}" dt="2025-04-29T05:25:05.311" v="6333" actId="20577"/>
          <ac:spMkLst>
            <pc:docMk/>
            <pc:sldMk cId="2431447893" sldId="749"/>
            <ac:spMk id="3" creationId="{8F68F340-3AB4-1FC1-A731-3AC26FF148E1}"/>
          </ac:spMkLst>
        </pc:spChg>
      </pc:sldChg>
      <pc:sldChg chg="addSp delSp modSp new mod modAnim">
        <pc:chgData name="Rita  El Haddad" userId="3f6d8ff8-d774-4a16-930b-ebb924f9168b" providerId="ADAL" clId="{6228EBF4-DA40-40BD-A235-C8861660D84E}" dt="2025-04-28T08:55:01.553" v="4337"/>
        <pc:sldMkLst>
          <pc:docMk/>
          <pc:sldMk cId="1416596174" sldId="750"/>
        </pc:sldMkLst>
        <pc:spChg chg="mod">
          <ac:chgData name="Rita  El Haddad" userId="3f6d8ff8-d774-4a16-930b-ebb924f9168b" providerId="ADAL" clId="{6228EBF4-DA40-40BD-A235-C8861660D84E}" dt="2025-04-28T06:58:20.052" v="438"/>
          <ac:spMkLst>
            <pc:docMk/>
            <pc:sldMk cId="1416596174" sldId="750"/>
            <ac:spMk id="2" creationId="{175A0D99-09B2-E0E9-020A-44BC78BCBB3C}"/>
          </ac:spMkLst>
        </pc:spChg>
        <pc:spChg chg="mod">
          <ac:chgData name="Rita  El Haddad" userId="3f6d8ff8-d774-4a16-930b-ebb924f9168b" providerId="ADAL" clId="{6228EBF4-DA40-40BD-A235-C8861660D84E}" dt="2025-04-28T07:13:33.682" v="1175" actId="113"/>
          <ac:spMkLst>
            <pc:docMk/>
            <pc:sldMk cId="1416596174" sldId="750"/>
            <ac:spMk id="3" creationId="{CE3A3725-EC8F-638B-0254-AD1FFC7847E9}"/>
          </ac:spMkLst>
        </pc:spChg>
        <pc:spChg chg="add mod">
          <ac:chgData name="Rita  El Haddad" userId="3f6d8ff8-d774-4a16-930b-ebb924f9168b" providerId="ADAL" clId="{6228EBF4-DA40-40BD-A235-C8861660D84E}" dt="2025-04-28T08:54:32.524" v="4323" actId="1076"/>
          <ac:spMkLst>
            <pc:docMk/>
            <pc:sldMk cId="1416596174" sldId="750"/>
            <ac:spMk id="14" creationId="{27C8EB96-0A5F-953E-5B33-4CEA6BD669F0}"/>
          </ac:spMkLst>
        </pc:spChg>
        <pc:spChg chg="add mod">
          <ac:chgData name="Rita  El Haddad" userId="3f6d8ff8-d774-4a16-930b-ebb924f9168b" providerId="ADAL" clId="{6228EBF4-DA40-40BD-A235-C8861660D84E}" dt="2025-04-28T08:54:45.235" v="4330" actId="1076"/>
          <ac:spMkLst>
            <pc:docMk/>
            <pc:sldMk cId="1416596174" sldId="750"/>
            <ac:spMk id="15" creationId="{C4185BBB-DE4F-FDB7-76EC-CAC1CA3C6F01}"/>
          </ac:spMkLst>
        </pc:spChg>
        <pc:spChg chg="add mod">
          <ac:chgData name="Rita  El Haddad" userId="3f6d8ff8-d774-4a16-930b-ebb924f9168b" providerId="ADAL" clId="{6228EBF4-DA40-40BD-A235-C8861660D84E}" dt="2025-04-28T08:54:54.367" v="4335" actId="1076"/>
          <ac:spMkLst>
            <pc:docMk/>
            <pc:sldMk cId="1416596174" sldId="750"/>
            <ac:spMk id="16" creationId="{A130EE2C-A45C-96E6-5B00-708E853649CF}"/>
          </ac:spMkLst>
        </pc:spChg>
        <pc:picChg chg="add mod">
          <ac:chgData name="Rita  El Haddad" userId="3f6d8ff8-d774-4a16-930b-ebb924f9168b" providerId="ADAL" clId="{6228EBF4-DA40-40BD-A235-C8861660D84E}" dt="2025-04-28T08:54:28.751" v="4321" actId="1076"/>
          <ac:picMkLst>
            <pc:docMk/>
            <pc:sldMk cId="1416596174" sldId="750"/>
            <ac:picMk id="5" creationId="{90D9860F-AD30-4D52-5533-2E7523E82191}"/>
          </ac:picMkLst>
        </pc:picChg>
      </pc:sldChg>
      <pc:sldChg chg="addSp delSp modSp new mod modAnim">
        <pc:chgData name="Rita  El Haddad" userId="3f6d8ff8-d774-4a16-930b-ebb924f9168b" providerId="ADAL" clId="{6228EBF4-DA40-40BD-A235-C8861660D84E}" dt="2025-04-29T04:17:16.754" v="5887"/>
        <pc:sldMkLst>
          <pc:docMk/>
          <pc:sldMk cId="1648233650" sldId="751"/>
        </pc:sldMkLst>
        <pc:spChg chg="mod">
          <ac:chgData name="Rita  El Haddad" userId="3f6d8ff8-d774-4a16-930b-ebb924f9168b" providerId="ADAL" clId="{6228EBF4-DA40-40BD-A235-C8861660D84E}" dt="2025-04-28T07:29:23.477" v="1990"/>
          <ac:spMkLst>
            <pc:docMk/>
            <pc:sldMk cId="1648233650" sldId="751"/>
            <ac:spMk id="2" creationId="{D92C11B5-6AF5-F74F-82CC-F5ECC3922470}"/>
          </ac:spMkLst>
        </pc:spChg>
        <pc:spChg chg="mod">
          <ac:chgData name="Rita  El Haddad" userId="3f6d8ff8-d774-4a16-930b-ebb924f9168b" providerId="ADAL" clId="{6228EBF4-DA40-40BD-A235-C8861660D84E}" dt="2025-04-28T07:29:37.779" v="2000" actId="20577"/>
          <ac:spMkLst>
            <pc:docMk/>
            <pc:sldMk cId="1648233650" sldId="751"/>
            <ac:spMk id="3" creationId="{EF684BE4-39D3-D294-0810-574681012117}"/>
          </ac:spMkLst>
        </pc:spChg>
        <pc:spChg chg="add mod">
          <ac:chgData name="Rita  El Haddad" userId="3f6d8ff8-d774-4a16-930b-ebb924f9168b" providerId="ADAL" clId="{6228EBF4-DA40-40BD-A235-C8861660D84E}" dt="2025-04-28T08:34:22.839" v="4059" actId="1076"/>
          <ac:spMkLst>
            <pc:docMk/>
            <pc:sldMk cId="1648233650" sldId="751"/>
            <ac:spMk id="14" creationId="{26C23510-95CE-908F-4261-7585E5B6B490}"/>
          </ac:spMkLst>
        </pc:spChg>
        <pc:spChg chg="add mod">
          <ac:chgData name="Rita  El Haddad" userId="3f6d8ff8-d774-4a16-930b-ebb924f9168b" providerId="ADAL" clId="{6228EBF4-DA40-40BD-A235-C8861660D84E}" dt="2025-04-28T08:34:31.263" v="4065" actId="1076"/>
          <ac:spMkLst>
            <pc:docMk/>
            <pc:sldMk cId="1648233650" sldId="751"/>
            <ac:spMk id="15" creationId="{649E7988-9210-629D-FE04-53508E32B3EC}"/>
          </ac:spMkLst>
        </pc:spChg>
        <pc:spChg chg="add mod">
          <ac:chgData name="Rita  El Haddad" userId="3f6d8ff8-d774-4a16-930b-ebb924f9168b" providerId="ADAL" clId="{6228EBF4-DA40-40BD-A235-C8861660D84E}" dt="2025-04-28T08:34:42.203" v="4069" actId="1076"/>
          <ac:spMkLst>
            <pc:docMk/>
            <pc:sldMk cId="1648233650" sldId="751"/>
            <ac:spMk id="16" creationId="{4F8CFF84-C930-EF6F-91B0-6CC53BE91BED}"/>
          </ac:spMkLst>
        </pc:spChg>
        <pc:picChg chg="add mod">
          <ac:chgData name="Rita  El Haddad" userId="3f6d8ff8-d774-4a16-930b-ebb924f9168b" providerId="ADAL" clId="{6228EBF4-DA40-40BD-A235-C8861660D84E}" dt="2025-04-28T07:29:42.288" v="2002" actId="14100"/>
          <ac:picMkLst>
            <pc:docMk/>
            <pc:sldMk cId="1648233650" sldId="751"/>
            <ac:picMk id="5" creationId="{9D479175-9C1B-1128-C6B8-56738FB8CED8}"/>
          </ac:picMkLst>
        </pc:picChg>
      </pc:sldChg>
      <pc:sldChg chg="addSp delSp modSp new mod ord modAnim">
        <pc:chgData name="Rita  El Haddad" userId="3f6d8ff8-d774-4a16-930b-ebb924f9168b" providerId="ADAL" clId="{6228EBF4-DA40-40BD-A235-C8861660D84E}" dt="2025-04-28T10:58:17.073" v="4891" actId="1076"/>
        <pc:sldMkLst>
          <pc:docMk/>
          <pc:sldMk cId="3749171497" sldId="752"/>
        </pc:sldMkLst>
        <pc:spChg chg="mod">
          <ac:chgData name="Rita  El Haddad" userId="3f6d8ff8-d774-4a16-930b-ebb924f9168b" providerId="ADAL" clId="{6228EBF4-DA40-40BD-A235-C8861660D84E}" dt="2025-04-28T07:34:18.039" v="2179"/>
          <ac:spMkLst>
            <pc:docMk/>
            <pc:sldMk cId="3749171497" sldId="752"/>
            <ac:spMk id="2" creationId="{8DBFEAF9-6266-40D8-1490-665D28317650}"/>
          </ac:spMkLst>
        </pc:spChg>
        <pc:spChg chg="mod">
          <ac:chgData name="Rita  El Haddad" userId="3f6d8ff8-d774-4a16-930b-ebb924f9168b" providerId="ADAL" clId="{6228EBF4-DA40-40BD-A235-C8861660D84E}" dt="2025-04-28T10:58:00.325" v="4869" actId="6549"/>
          <ac:spMkLst>
            <pc:docMk/>
            <pc:sldMk cId="3749171497" sldId="752"/>
            <ac:spMk id="3" creationId="{0433A1B2-8C5E-2F47-08FE-C9B39375BB80}"/>
          </ac:spMkLst>
        </pc:spChg>
        <pc:spChg chg="add mod">
          <ac:chgData name="Rita  El Haddad" userId="3f6d8ff8-d774-4a16-930b-ebb924f9168b" providerId="ADAL" clId="{6228EBF4-DA40-40BD-A235-C8861660D84E}" dt="2025-04-28T10:58:08.003" v="4887" actId="1035"/>
          <ac:spMkLst>
            <pc:docMk/>
            <pc:sldMk cId="3749171497" sldId="752"/>
            <ac:spMk id="6" creationId="{282D207E-C82A-84CB-14B5-9C8FBF8F2646}"/>
          </ac:spMkLst>
        </pc:spChg>
        <pc:spChg chg="add mod">
          <ac:chgData name="Rita  El Haddad" userId="3f6d8ff8-d774-4a16-930b-ebb924f9168b" providerId="ADAL" clId="{6228EBF4-DA40-40BD-A235-C8861660D84E}" dt="2025-04-28T10:58:17.073" v="4891" actId="1076"/>
          <ac:spMkLst>
            <pc:docMk/>
            <pc:sldMk cId="3749171497" sldId="752"/>
            <ac:spMk id="7" creationId="{D06C277D-C651-62B2-6AA2-8140A7C72572}"/>
          </ac:spMkLst>
        </pc:spChg>
        <pc:picChg chg="add mod">
          <ac:chgData name="Rita  El Haddad" userId="3f6d8ff8-d774-4a16-930b-ebb924f9168b" providerId="ADAL" clId="{6228EBF4-DA40-40BD-A235-C8861660D84E}" dt="2025-04-28T10:58:08.003" v="4887" actId="1035"/>
          <ac:picMkLst>
            <pc:docMk/>
            <pc:sldMk cId="3749171497" sldId="752"/>
            <ac:picMk id="15" creationId="{EDC1A6C5-F94C-1F30-1D82-6527A37F6249}"/>
          </ac:picMkLst>
        </pc:picChg>
        <pc:picChg chg="add mod modCrop">
          <ac:chgData name="Rita  El Haddad" userId="3f6d8ff8-d774-4a16-930b-ebb924f9168b" providerId="ADAL" clId="{6228EBF4-DA40-40BD-A235-C8861660D84E}" dt="2025-04-28T10:58:14.300" v="4890" actId="1036"/>
          <ac:picMkLst>
            <pc:docMk/>
            <pc:sldMk cId="3749171497" sldId="752"/>
            <ac:picMk id="17" creationId="{25DD171E-984F-D129-A14B-54A496446D47}"/>
          </ac:picMkLst>
        </pc:picChg>
      </pc:sldChg>
      <pc:sldChg chg="addSp delSp modSp new mod modAnim">
        <pc:chgData name="Rita  El Haddad" userId="3f6d8ff8-d774-4a16-930b-ebb924f9168b" providerId="ADAL" clId="{6228EBF4-DA40-40BD-A235-C8861660D84E}" dt="2025-04-28T08:56:40.836" v="4428" actId="6549"/>
        <pc:sldMkLst>
          <pc:docMk/>
          <pc:sldMk cId="2885867016" sldId="753"/>
        </pc:sldMkLst>
        <pc:spChg chg="mod">
          <ac:chgData name="Rita  El Haddad" userId="3f6d8ff8-d774-4a16-930b-ebb924f9168b" providerId="ADAL" clId="{6228EBF4-DA40-40BD-A235-C8861660D84E}" dt="2025-04-28T07:44:09.319" v="2285"/>
          <ac:spMkLst>
            <pc:docMk/>
            <pc:sldMk cId="2885867016" sldId="753"/>
            <ac:spMk id="2" creationId="{6C559C4D-FF72-DE5A-CD8A-DB1307644CE8}"/>
          </ac:spMkLst>
        </pc:spChg>
        <pc:spChg chg="add del mod">
          <ac:chgData name="Rita  El Haddad" userId="3f6d8ff8-d774-4a16-930b-ebb924f9168b" providerId="ADAL" clId="{6228EBF4-DA40-40BD-A235-C8861660D84E}" dt="2025-04-28T08:56:40.836" v="4428" actId="6549"/>
          <ac:spMkLst>
            <pc:docMk/>
            <pc:sldMk cId="2885867016" sldId="753"/>
            <ac:spMk id="3" creationId="{2A1DCE63-B1C0-9D56-C140-3E81F5E371C6}"/>
          </ac:spMkLst>
        </pc:spChg>
        <pc:spChg chg="add mod">
          <ac:chgData name="Rita  El Haddad" userId="3f6d8ff8-d774-4a16-930b-ebb924f9168b" providerId="ADAL" clId="{6228EBF4-DA40-40BD-A235-C8861660D84E}" dt="2025-04-28T07:53:03.672" v="2469" actId="1076"/>
          <ac:spMkLst>
            <pc:docMk/>
            <pc:sldMk cId="2885867016" sldId="753"/>
            <ac:spMk id="7" creationId="{1A5EB943-4577-F168-5360-C5A1D7309D32}"/>
          </ac:spMkLst>
        </pc:spChg>
        <pc:graphicFrameChg chg="add del mod modGraphic">
          <ac:chgData name="Rita  El Haddad" userId="3f6d8ff8-d774-4a16-930b-ebb924f9168b" providerId="ADAL" clId="{6228EBF4-DA40-40BD-A235-C8861660D84E}" dt="2025-04-28T07:52:03.970" v="2398" actId="1076"/>
          <ac:graphicFrameMkLst>
            <pc:docMk/>
            <pc:sldMk cId="2885867016" sldId="753"/>
            <ac:graphicFrameMk id="20" creationId="{9D12EE2C-ECFE-16C8-2021-BFD0EAA9FE80}"/>
          </ac:graphicFrameMkLst>
        </pc:graphicFrameChg>
      </pc:sldChg>
      <pc:sldChg chg="modSp new mod">
        <pc:chgData name="Rita  El Haddad" userId="3f6d8ff8-d774-4a16-930b-ebb924f9168b" providerId="ADAL" clId="{6228EBF4-DA40-40BD-A235-C8861660D84E}" dt="2025-04-29T04:19:01.583" v="5960" actId="113"/>
        <pc:sldMkLst>
          <pc:docMk/>
          <pc:sldMk cId="2080629629" sldId="754"/>
        </pc:sldMkLst>
        <pc:spChg chg="mod">
          <ac:chgData name="Rita  El Haddad" userId="3f6d8ff8-d774-4a16-930b-ebb924f9168b" providerId="ADAL" clId="{6228EBF4-DA40-40BD-A235-C8861660D84E}" dt="2025-04-28T08:14:53.526" v="3371" actId="20577"/>
          <ac:spMkLst>
            <pc:docMk/>
            <pc:sldMk cId="2080629629" sldId="754"/>
            <ac:spMk id="2" creationId="{25A77E63-D4FC-94FD-CB4F-FED339D4B028}"/>
          </ac:spMkLst>
        </pc:spChg>
        <pc:spChg chg="mod">
          <ac:chgData name="Rita  El Haddad" userId="3f6d8ff8-d774-4a16-930b-ebb924f9168b" providerId="ADAL" clId="{6228EBF4-DA40-40BD-A235-C8861660D84E}" dt="2025-04-29T04:19:01.583" v="5960" actId="113"/>
          <ac:spMkLst>
            <pc:docMk/>
            <pc:sldMk cId="2080629629" sldId="754"/>
            <ac:spMk id="3" creationId="{1CA7177A-B68B-3357-CEF3-4663CAC4E348}"/>
          </ac:spMkLst>
        </pc:spChg>
      </pc:sldChg>
      <pc:sldChg chg="modSp new mod">
        <pc:chgData name="Rita  El Haddad" userId="3f6d8ff8-d774-4a16-930b-ebb924f9168b" providerId="ADAL" clId="{6228EBF4-DA40-40BD-A235-C8861660D84E}" dt="2025-04-28T08:37:51.957" v="4119" actId="113"/>
        <pc:sldMkLst>
          <pc:docMk/>
          <pc:sldMk cId="3675193836" sldId="755"/>
        </pc:sldMkLst>
        <pc:spChg chg="mod">
          <ac:chgData name="Rita  El Haddad" userId="3f6d8ff8-d774-4a16-930b-ebb924f9168b" providerId="ADAL" clId="{6228EBF4-DA40-40BD-A235-C8861660D84E}" dt="2025-04-28T08:14:56.119" v="3372"/>
          <ac:spMkLst>
            <pc:docMk/>
            <pc:sldMk cId="3675193836" sldId="755"/>
            <ac:spMk id="2" creationId="{616C7B69-B7D7-F0AE-2D70-52C5BA14F740}"/>
          </ac:spMkLst>
        </pc:spChg>
        <pc:spChg chg="mod">
          <ac:chgData name="Rita  El Haddad" userId="3f6d8ff8-d774-4a16-930b-ebb924f9168b" providerId="ADAL" clId="{6228EBF4-DA40-40BD-A235-C8861660D84E}" dt="2025-04-28T08:37:51.957" v="4119" actId="113"/>
          <ac:spMkLst>
            <pc:docMk/>
            <pc:sldMk cId="3675193836" sldId="755"/>
            <ac:spMk id="3" creationId="{88486AB8-DC86-17A6-F02E-941A06141ABC}"/>
          </ac:spMkLst>
        </pc:spChg>
      </pc:sldChg>
      <pc:sldChg chg="modSp new mod ord">
        <pc:chgData name="Rita  El Haddad" userId="3f6d8ff8-d774-4a16-930b-ebb924f9168b" providerId="ADAL" clId="{6228EBF4-DA40-40BD-A235-C8861660D84E}" dt="2025-04-29T04:16:33.879" v="5884" actId="113"/>
        <pc:sldMkLst>
          <pc:docMk/>
          <pc:sldMk cId="1258325853" sldId="756"/>
        </pc:sldMkLst>
        <pc:spChg chg="mod">
          <ac:chgData name="Rita  El Haddad" userId="3f6d8ff8-d774-4a16-930b-ebb924f9168b" providerId="ADAL" clId="{6228EBF4-DA40-40BD-A235-C8861660D84E}" dt="2025-04-28T08:15:12.539" v="3401" actId="20577"/>
          <ac:spMkLst>
            <pc:docMk/>
            <pc:sldMk cId="1258325853" sldId="756"/>
            <ac:spMk id="2" creationId="{7640B5A1-AAF1-EF5C-C043-A14FA2EBACEA}"/>
          </ac:spMkLst>
        </pc:spChg>
        <pc:spChg chg="mod">
          <ac:chgData name="Rita  El Haddad" userId="3f6d8ff8-d774-4a16-930b-ebb924f9168b" providerId="ADAL" clId="{6228EBF4-DA40-40BD-A235-C8861660D84E}" dt="2025-04-29T04:16:33.879" v="5884" actId="113"/>
          <ac:spMkLst>
            <pc:docMk/>
            <pc:sldMk cId="1258325853" sldId="756"/>
            <ac:spMk id="3" creationId="{711A3412-6677-5A13-4A3B-B5CFBA4CBB5D}"/>
          </ac:spMkLst>
        </pc:spChg>
      </pc:sldChg>
      <pc:sldChg chg="new del">
        <pc:chgData name="Rita  El Haddad" userId="3f6d8ff8-d774-4a16-930b-ebb924f9168b" providerId="ADAL" clId="{6228EBF4-DA40-40BD-A235-C8861660D84E}" dt="2025-04-28T08:33:13.241" v="4045" actId="47"/>
        <pc:sldMkLst>
          <pc:docMk/>
          <pc:sldMk cId="4284182660" sldId="757"/>
        </pc:sldMkLst>
      </pc:sldChg>
      <pc:sldChg chg="addSp delSp modSp new mod setFolMasterAnim modAnim">
        <pc:chgData name="Rita  El Haddad" userId="3f6d8ff8-d774-4a16-930b-ebb924f9168b" providerId="ADAL" clId="{6228EBF4-DA40-40BD-A235-C8861660D84E}" dt="2025-04-28T08:29:04.105" v="3994"/>
        <pc:sldMkLst>
          <pc:docMk/>
          <pc:sldMk cId="2921796271" sldId="758"/>
        </pc:sldMkLst>
        <pc:spChg chg="mod">
          <ac:chgData name="Rita  El Haddad" userId="3f6d8ff8-d774-4a16-930b-ebb924f9168b" providerId="ADAL" clId="{6228EBF4-DA40-40BD-A235-C8861660D84E}" dt="2025-04-28T08:26:53.177" v="3765" actId="20577"/>
          <ac:spMkLst>
            <pc:docMk/>
            <pc:sldMk cId="2921796271" sldId="758"/>
            <ac:spMk id="2" creationId="{31211F36-EDA1-E719-782B-466A396A0BDB}"/>
          </ac:spMkLst>
        </pc:spChg>
        <pc:spChg chg="mod">
          <ac:chgData name="Rita  El Haddad" userId="3f6d8ff8-d774-4a16-930b-ebb924f9168b" providerId="ADAL" clId="{6228EBF4-DA40-40BD-A235-C8861660D84E}" dt="2025-04-28T08:27:58.473" v="3980" actId="113"/>
          <ac:spMkLst>
            <pc:docMk/>
            <pc:sldMk cId="2921796271" sldId="758"/>
            <ac:spMk id="3" creationId="{69FFAA03-B0C5-2166-B2E1-25B01FD9251E}"/>
          </ac:spMkLst>
        </pc:spChg>
        <pc:spChg chg="add mod">
          <ac:chgData name="Rita  El Haddad" userId="3f6d8ff8-d774-4a16-930b-ebb924f9168b" providerId="ADAL" clId="{6228EBF4-DA40-40BD-A235-C8861660D84E}" dt="2025-04-28T08:28:48.534" v="3989" actId="688"/>
          <ac:spMkLst>
            <pc:docMk/>
            <pc:sldMk cId="2921796271" sldId="758"/>
            <ac:spMk id="14" creationId="{566F4B19-026B-6B37-8F95-2E7CD28061BC}"/>
          </ac:spMkLst>
        </pc:spChg>
        <pc:picChg chg="add mod">
          <ac:chgData name="Rita  El Haddad" userId="3f6d8ff8-d774-4a16-930b-ebb924f9168b" providerId="ADAL" clId="{6228EBF4-DA40-40BD-A235-C8861660D84E}" dt="2025-04-28T08:27:13.239" v="3875" actId="1076"/>
          <ac:picMkLst>
            <pc:docMk/>
            <pc:sldMk cId="2921796271" sldId="758"/>
            <ac:picMk id="13" creationId="{116E33AE-1894-0006-514D-B83D2C016058}"/>
          </ac:picMkLst>
        </pc:picChg>
      </pc:sldChg>
      <pc:sldChg chg="addSp modSp new add del mod modAnim">
        <pc:chgData name="Rita  El Haddad" userId="3f6d8ff8-d774-4a16-930b-ebb924f9168b" providerId="ADAL" clId="{6228EBF4-DA40-40BD-A235-C8861660D84E}" dt="2025-04-28T08:33:29.861" v="4048"/>
        <pc:sldMkLst>
          <pc:docMk/>
          <pc:sldMk cId="2213070027" sldId="759"/>
        </pc:sldMkLst>
        <pc:spChg chg="mod">
          <ac:chgData name="Rita  El Haddad" userId="3f6d8ff8-d774-4a16-930b-ebb924f9168b" providerId="ADAL" clId="{6228EBF4-DA40-40BD-A235-C8861660D84E}" dt="2025-04-28T08:27:23.178" v="3891" actId="20577"/>
          <ac:spMkLst>
            <pc:docMk/>
            <pc:sldMk cId="2213070027" sldId="759"/>
            <ac:spMk id="2" creationId="{FA7D2E37-6A66-26BA-8EF1-C508C2FB6B44}"/>
          </ac:spMkLst>
        </pc:spChg>
        <pc:spChg chg="mod">
          <ac:chgData name="Rita  El Haddad" userId="3f6d8ff8-d774-4a16-930b-ebb924f9168b" providerId="ADAL" clId="{6228EBF4-DA40-40BD-A235-C8861660D84E}" dt="2025-04-28T08:27:55.479" v="3979" actId="113"/>
          <ac:spMkLst>
            <pc:docMk/>
            <pc:sldMk cId="2213070027" sldId="759"/>
            <ac:spMk id="3" creationId="{9DB6037A-0FC7-7D45-006F-BD847CF9F84C}"/>
          </ac:spMkLst>
        </pc:spChg>
        <pc:spChg chg="add mod">
          <ac:chgData name="Rita  El Haddad" userId="3f6d8ff8-d774-4a16-930b-ebb924f9168b" providerId="ADAL" clId="{6228EBF4-DA40-40BD-A235-C8861660D84E}" dt="2025-04-28T08:33:26.307" v="4047" actId="1076"/>
          <ac:spMkLst>
            <pc:docMk/>
            <pc:sldMk cId="2213070027" sldId="759"/>
            <ac:spMk id="4" creationId="{BEFB6FAA-632E-C0E8-910E-32368787D0F4}"/>
          </ac:spMkLst>
        </pc:spChg>
        <pc:picChg chg="add mod">
          <ac:chgData name="Rita  El Haddad" userId="3f6d8ff8-d774-4a16-930b-ebb924f9168b" providerId="ADAL" clId="{6228EBF4-DA40-40BD-A235-C8861660D84E}" dt="2025-04-28T08:27:46.724" v="3976" actId="1076"/>
          <ac:picMkLst>
            <pc:docMk/>
            <pc:sldMk cId="2213070027" sldId="759"/>
            <ac:picMk id="5" creationId="{BF67B4CC-330C-6480-86DA-417AFA0B755E}"/>
          </ac:picMkLst>
        </pc:picChg>
      </pc:sldChg>
      <pc:sldChg chg="modSp new mod">
        <pc:chgData name="Rita  El Haddad" userId="3f6d8ff8-d774-4a16-930b-ebb924f9168b" providerId="ADAL" clId="{6228EBF4-DA40-40BD-A235-C8861660D84E}" dt="2025-04-28T11:09:06.717" v="5295" actId="20577"/>
        <pc:sldMkLst>
          <pc:docMk/>
          <pc:sldMk cId="3713216154" sldId="760"/>
        </pc:sldMkLst>
        <pc:spChg chg="mod">
          <ac:chgData name="Rita  El Haddad" userId="3f6d8ff8-d774-4a16-930b-ebb924f9168b" providerId="ADAL" clId="{6228EBF4-DA40-40BD-A235-C8861660D84E}" dt="2025-04-28T11:09:00.718" v="5288" actId="20577"/>
          <ac:spMkLst>
            <pc:docMk/>
            <pc:sldMk cId="3713216154" sldId="760"/>
            <ac:spMk id="2" creationId="{FDE55909-F0C9-BBD6-5BBB-23486DC30140}"/>
          </ac:spMkLst>
        </pc:spChg>
        <pc:spChg chg="mod">
          <ac:chgData name="Rita  El Haddad" userId="3f6d8ff8-d774-4a16-930b-ebb924f9168b" providerId="ADAL" clId="{6228EBF4-DA40-40BD-A235-C8861660D84E}" dt="2025-04-28T11:09:06.717" v="5295" actId="20577"/>
          <ac:spMkLst>
            <pc:docMk/>
            <pc:sldMk cId="3713216154" sldId="760"/>
            <ac:spMk id="3" creationId="{EAAFEA2F-8E63-DD19-B267-5F8115CA74F9}"/>
          </ac:spMkLst>
        </pc:spChg>
      </pc:sldChg>
      <pc:sldChg chg="addSp delSp modSp new mod setFolMasterAnim modAnim">
        <pc:chgData name="Rita  El Haddad" userId="3f6d8ff8-d774-4a16-930b-ebb924f9168b" providerId="ADAL" clId="{6228EBF4-DA40-40BD-A235-C8861660D84E}" dt="2025-04-28T08:57:14.936" v="4433"/>
        <pc:sldMkLst>
          <pc:docMk/>
          <pc:sldMk cId="3424685948" sldId="761"/>
        </pc:sldMkLst>
        <pc:spChg chg="mod">
          <ac:chgData name="Rita  El Haddad" userId="3f6d8ff8-d774-4a16-930b-ebb924f9168b" providerId="ADAL" clId="{6228EBF4-DA40-40BD-A235-C8861660D84E}" dt="2025-04-28T08:50:23.831" v="4218"/>
          <ac:spMkLst>
            <pc:docMk/>
            <pc:sldMk cId="3424685948" sldId="761"/>
            <ac:spMk id="2" creationId="{2CDD3602-CD47-624F-ECE0-9BDF5ABE98CC}"/>
          </ac:spMkLst>
        </pc:spChg>
        <pc:spChg chg="mod">
          <ac:chgData name="Rita  El Haddad" userId="3f6d8ff8-d774-4a16-930b-ebb924f9168b" providerId="ADAL" clId="{6228EBF4-DA40-40BD-A235-C8861660D84E}" dt="2025-04-28T08:50:20.863" v="4216" actId="20577"/>
          <ac:spMkLst>
            <pc:docMk/>
            <pc:sldMk cId="3424685948" sldId="761"/>
            <ac:spMk id="3" creationId="{D53A8EE9-C5F9-8F00-286E-EE8D94BEA5A2}"/>
          </ac:spMkLst>
        </pc:spChg>
        <pc:picChg chg="add mod">
          <ac:chgData name="Rita  El Haddad" userId="3f6d8ff8-d774-4a16-930b-ebb924f9168b" providerId="ADAL" clId="{6228EBF4-DA40-40BD-A235-C8861660D84E}" dt="2025-04-28T08:50:23.173" v="4217" actId="1076"/>
          <ac:picMkLst>
            <pc:docMk/>
            <pc:sldMk cId="3424685948" sldId="761"/>
            <ac:picMk id="7" creationId="{E7E2118D-91FD-943F-3B1C-53E630E779A1}"/>
          </ac:picMkLst>
        </pc:picChg>
      </pc:sldChg>
      <pc:sldChg chg="addSp modSp new mod ord setFolMasterAnim modAnim">
        <pc:chgData name="Rita  El Haddad" userId="3f6d8ff8-d774-4a16-930b-ebb924f9168b" providerId="ADAL" clId="{6228EBF4-DA40-40BD-A235-C8861660D84E}" dt="2025-04-28T08:57:09.250" v="4431"/>
        <pc:sldMkLst>
          <pc:docMk/>
          <pc:sldMk cId="1520877216" sldId="762"/>
        </pc:sldMkLst>
        <pc:spChg chg="mod">
          <ac:chgData name="Rita  El Haddad" userId="3f6d8ff8-d774-4a16-930b-ebb924f9168b" providerId="ADAL" clId="{6228EBF4-DA40-40BD-A235-C8861660D84E}" dt="2025-04-28T08:50:11.557" v="4212"/>
          <ac:spMkLst>
            <pc:docMk/>
            <pc:sldMk cId="1520877216" sldId="762"/>
            <ac:spMk id="2" creationId="{0DB8CDDF-B3F6-F369-51A9-FDFE82A00BDB}"/>
          </ac:spMkLst>
        </pc:spChg>
        <pc:spChg chg="mod">
          <ac:chgData name="Rita  El Haddad" userId="3f6d8ff8-d774-4a16-930b-ebb924f9168b" providerId="ADAL" clId="{6228EBF4-DA40-40BD-A235-C8861660D84E}" dt="2025-04-28T08:50:16.926" v="4214" actId="20577"/>
          <ac:spMkLst>
            <pc:docMk/>
            <pc:sldMk cId="1520877216" sldId="762"/>
            <ac:spMk id="3" creationId="{1BA20476-E528-752C-FCC7-83FC413E255B}"/>
          </ac:spMkLst>
        </pc:spChg>
        <pc:picChg chg="add mod">
          <ac:chgData name="Rita  El Haddad" userId="3f6d8ff8-d774-4a16-930b-ebb924f9168b" providerId="ADAL" clId="{6228EBF4-DA40-40BD-A235-C8861660D84E}" dt="2025-04-28T08:49:56.983" v="4208" actId="14100"/>
          <ac:picMkLst>
            <pc:docMk/>
            <pc:sldMk cId="1520877216" sldId="762"/>
            <ac:picMk id="5" creationId="{41378D80-0C60-066C-D444-AF37CF6E6753}"/>
          </ac:picMkLst>
        </pc:picChg>
      </pc:sldChg>
      <pc:sldChg chg="addSp delSp modSp new add del mod">
        <pc:chgData name="Rita  El Haddad" userId="3f6d8ff8-d774-4a16-930b-ebb924f9168b" providerId="ADAL" clId="{6228EBF4-DA40-40BD-A235-C8861660D84E}" dt="2025-04-28T11:50:32.989" v="5547" actId="2696"/>
        <pc:sldMkLst>
          <pc:docMk/>
          <pc:sldMk cId="3192563062" sldId="763"/>
        </pc:sldMkLst>
      </pc:sldChg>
      <pc:sldChg chg="modSp new add del mod">
        <pc:chgData name="Rita  El Haddad" userId="3f6d8ff8-d774-4a16-930b-ebb924f9168b" providerId="ADAL" clId="{6228EBF4-DA40-40BD-A235-C8861660D84E}" dt="2025-04-28T11:50:34.440" v="5549" actId="47"/>
        <pc:sldMkLst>
          <pc:docMk/>
          <pc:sldMk cId="3588541445" sldId="764"/>
        </pc:sldMkLst>
      </pc:sldChg>
      <pc:sldChg chg="modSp new add del mod">
        <pc:chgData name="Rita  El Haddad" userId="3f6d8ff8-d774-4a16-930b-ebb924f9168b" providerId="ADAL" clId="{6228EBF4-DA40-40BD-A235-C8861660D84E}" dt="2025-04-28T11:50:33.508" v="5548" actId="47"/>
        <pc:sldMkLst>
          <pc:docMk/>
          <pc:sldMk cId="1331854155" sldId="765"/>
        </pc:sldMkLst>
      </pc:sldChg>
      <pc:sldChg chg="modSp new mod">
        <pc:chgData name="Rita  El Haddad" userId="3f6d8ff8-d774-4a16-930b-ebb924f9168b" providerId="ADAL" clId="{6228EBF4-DA40-40BD-A235-C8861660D84E}" dt="2025-04-28T08:51:32.346" v="4251"/>
        <pc:sldMkLst>
          <pc:docMk/>
          <pc:sldMk cId="4249125534" sldId="766"/>
        </pc:sldMkLst>
      </pc:sldChg>
      <pc:sldChg chg="addSp delSp modSp mod setFolMasterAnim modAnim">
        <pc:chgData name="Rita  El Haddad" userId="3f6d8ff8-d774-4a16-930b-ebb924f9168b" providerId="ADAL" clId="{6228EBF4-DA40-40BD-A235-C8861660D84E}" dt="2025-04-28T11:08:06.314" v="5274"/>
        <pc:sldMkLst>
          <pc:docMk/>
          <pc:sldMk cId="1285457666" sldId="767"/>
        </pc:sldMkLst>
        <pc:spChg chg="mod">
          <ac:chgData name="Rita  El Haddad" userId="3f6d8ff8-d774-4a16-930b-ebb924f9168b" providerId="ADAL" clId="{6228EBF4-DA40-40BD-A235-C8861660D84E}" dt="2025-04-28T11:06:59.243" v="5255" actId="20577"/>
          <ac:spMkLst>
            <pc:docMk/>
            <pc:sldMk cId="1285457666" sldId="767"/>
            <ac:spMk id="3" creationId="{B1956446-80A3-B3FA-DA6B-5AE9535604E9}"/>
          </ac:spMkLst>
        </pc:spChg>
        <pc:spChg chg="add mod">
          <ac:chgData name="Rita  El Haddad" userId="3f6d8ff8-d774-4a16-930b-ebb924f9168b" providerId="ADAL" clId="{6228EBF4-DA40-40BD-A235-C8861660D84E}" dt="2025-04-28T11:07:34.651" v="5267" actId="1076"/>
          <ac:spMkLst>
            <pc:docMk/>
            <pc:sldMk cId="1285457666" sldId="767"/>
            <ac:spMk id="8" creationId="{84DF3919-304F-AA8B-2DA0-05FAA50B7E1F}"/>
          </ac:spMkLst>
        </pc:spChg>
        <pc:spChg chg="add mod">
          <ac:chgData name="Rita  El Haddad" userId="3f6d8ff8-d774-4a16-930b-ebb924f9168b" providerId="ADAL" clId="{6228EBF4-DA40-40BD-A235-C8861660D84E}" dt="2025-04-28T11:07:43.866" v="5269" actId="1076"/>
          <ac:spMkLst>
            <pc:docMk/>
            <pc:sldMk cId="1285457666" sldId="767"/>
            <ac:spMk id="9" creationId="{020D9A52-3286-9AEB-EC65-421A22A97E27}"/>
          </ac:spMkLst>
        </pc:spChg>
        <pc:picChg chg="add mod">
          <ac:chgData name="Rita  El Haddad" userId="3f6d8ff8-d774-4a16-930b-ebb924f9168b" providerId="ADAL" clId="{6228EBF4-DA40-40BD-A235-C8861660D84E}" dt="2025-04-28T11:07:20.758" v="5263" actId="1076"/>
          <ac:picMkLst>
            <pc:docMk/>
            <pc:sldMk cId="1285457666" sldId="767"/>
            <ac:picMk id="5" creationId="{A780A321-C29B-B1B8-8CDE-37C4093470A4}"/>
          </ac:picMkLst>
        </pc:picChg>
      </pc:sldChg>
      <pc:sldChg chg="addSp delSp modSp new mod setFolMasterAnim modAnim">
        <pc:chgData name="Rita  El Haddad" userId="3f6d8ff8-d774-4a16-930b-ebb924f9168b" providerId="ADAL" clId="{6228EBF4-DA40-40BD-A235-C8861660D84E}" dt="2025-04-28T10:51:25.012" v="4556"/>
        <pc:sldMkLst>
          <pc:docMk/>
          <pc:sldMk cId="4211731640" sldId="768"/>
        </pc:sldMkLst>
        <pc:spChg chg="mod">
          <ac:chgData name="Rita  El Haddad" userId="3f6d8ff8-d774-4a16-930b-ebb924f9168b" providerId="ADAL" clId="{6228EBF4-DA40-40BD-A235-C8861660D84E}" dt="2025-04-28T10:50:11.766" v="4538" actId="27636"/>
          <ac:spMkLst>
            <pc:docMk/>
            <pc:sldMk cId="4211731640" sldId="768"/>
            <ac:spMk id="2" creationId="{44A1DBD4-E48A-BC05-0EBC-8DA409D70724}"/>
          </ac:spMkLst>
        </pc:spChg>
        <pc:spChg chg="mod">
          <ac:chgData name="Rita  El Haddad" userId="3f6d8ff8-d774-4a16-930b-ebb924f9168b" providerId="ADAL" clId="{6228EBF4-DA40-40BD-A235-C8861660D84E}" dt="2025-04-28T10:51:00.437" v="4549" actId="6549"/>
          <ac:spMkLst>
            <pc:docMk/>
            <pc:sldMk cId="4211731640" sldId="768"/>
            <ac:spMk id="3" creationId="{DD228E00-8FAB-BAE8-662B-D729B0EC1B00}"/>
          </ac:spMkLst>
        </pc:spChg>
        <pc:picChg chg="add mod">
          <ac:chgData name="Rita  El Haddad" userId="3f6d8ff8-d774-4a16-930b-ebb924f9168b" providerId="ADAL" clId="{6228EBF4-DA40-40BD-A235-C8861660D84E}" dt="2025-04-28T10:50:56.889" v="4547" actId="1076"/>
          <ac:picMkLst>
            <pc:docMk/>
            <pc:sldMk cId="4211731640" sldId="768"/>
            <ac:picMk id="8" creationId="{C4F0EAD0-7BFA-DD2C-F5DF-77D3B448E283}"/>
          </ac:picMkLst>
        </pc:picChg>
        <pc:picChg chg="add mod modCrop">
          <ac:chgData name="Rita  El Haddad" userId="3f6d8ff8-d774-4a16-930b-ebb924f9168b" providerId="ADAL" clId="{6228EBF4-DA40-40BD-A235-C8861660D84E}" dt="2025-04-28T10:51:04.571" v="4550" actId="1076"/>
          <ac:picMkLst>
            <pc:docMk/>
            <pc:sldMk cId="4211731640" sldId="768"/>
            <ac:picMk id="9" creationId="{5C3D2804-6D7C-A0B4-6A6C-20C9684E4E1D}"/>
          </ac:picMkLst>
        </pc:picChg>
      </pc:sldChg>
      <pc:sldChg chg="addSp modSp new mod modAnim">
        <pc:chgData name="Rita  El Haddad" userId="3f6d8ff8-d774-4a16-930b-ebb924f9168b" providerId="ADAL" clId="{6228EBF4-DA40-40BD-A235-C8861660D84E}" dt="2025-04-29T04:17:52.880" v="5890" actId="1076"/>
        <pc:sldMkLst>
          <pc:docMk/>
          <pc:sldMk cId="2690928660" sldId="769"/>
        </pc:sldMkLst>
        <pc:spChg chg="mod">
          <ac:chgData name="Rita  El Haddad" userId="3f6d8ff8-d774-4a16-930b-ebb924f9168b" providerId="ADAL" clId="{6228EBF4-DA40-40BD-A235-C8861660D84E}" dt="2025-04-28T10:59:42.289" v="4903" actId="20577"/>
          <ac:spMkLst>
            <pc:docMk/>
            <pc:sldMk cId="2690928660" sldId="769"/>
            <ac:spMk id="2" creationId="{6931192B-E5E0-951B-9361-159322D4B3AC}"/>
          </ac:spMkLst>
        </pc:spChg>
        <pc:spChg chg="mod">
          <ac:chgData name="Rita  El Haddad" userId="3f6d8ff8-d774-4a16-930b-ebb924f9168b" providerId="ADAL" clId="{6228EBF4-DA40-40BD-A235-C8861660D84E}" dt="2025-04-28T11:01:14.832" v="5197" actId="20577"/>
          <ac:spMkLst>
            <pc:docMk/>
            <pc:sldMk cId="2690928660" sldId="769"/>
            <ac:spMk id="3" creationId="{6B4160D5-1A53-8287-B639-D4BD2F608D5A}"/>
          </ac:spMkLst>
        </pc:spChg>
        <pc:spChg chg="add mod">
          <ac:chgData name="Rita  El Haddad" userId="3f6d8ff8-d774-4a16-930b-ebb924f9168b" providerId="ADAL" clId="{6228EBF4-DA40-40BD-A235-C8861660D84E}" dt="2025-04-28T11:01:38.640" v="5203" actId="1076"/>
          <ac:spMkLst>
            <pc:docMk/>
            <pc:sldMk cId="2690928660" sldId="769"/>
            <ac:spMk id="6" creationId="{31D0C568-DFBC-0D5D-ED06-8C32F2C4EEF8}"/>
          </ac:spMkLst>
        </pc:spChg>
        <pc:spChg chg="add mod">
          <ac:chgData name="Rita  El Haddad" userId="3f6d8ff8-d774-4a16-930b-ebb924f9168b" providerId="ADAL" clId="{6228EBF4-DA40-40BD-A235-C8861660D84E}" dt="2025-04-29T04:17:52.880" v="5890" actId="1076"/>
          <ac:spMkLst>
            <pc:docMk/>
            <pc:sldMk cId="2690928660" sldId="769"/>
            <ac:spMk id="7" creationId="{42576EC7-1DED-BB29-9489-D9F883D5264F}"/>
          </ac:spMkLst>
        </pc:spChg>
        <pc:picChg chg="add mod">
          <ac:chgData name="Rita  El Haddad" userId="3f6d8ff8-d774-4a16-930b-ebb924f9168b" providerId="ADAL" clId="{6228EBF4-DA40-40BD-A235-C8861660D84E}" dt="2025-04-28T11:00:53.686" v="5152" actId="1076"/>
          <ac:picMkLst>
            <pc:docMk/>
            <pc:sldMk cId="2690928660" sldId="769"/>
            <ac:picMk id="5" creationId="{F7DB3F41-75C1-5C8A-1453-3597253853AF}"/>
          </ac:picMkLst>
        </pc:picChg>
      </pc:sldChg>
      <pc:sldChg chg="modSp new mod ord">
        <pc:chgData name="Rita  El Haddad" userId="3f6d8ff8-d774-4a16-930b-ebb924f9168b" providerId="ADAL" clId="{6228EBF4-DA40-40BD-A235-C8861660D84E}" dt="2025-04-28T11:05:04.112" v="5224"/>
        <pc:sldMkLst>
          <pc:docMk/>
          <pc:sldMk cId="255608557" sldId="770"/>
        </pc:sldMkLst>
        <pc:spChg chg="mod">
          <ac:chgData name="Rita  El Haddad" userId="3f6d8ff8-d774-4a16-930b-ebb924f9168b" providerId="ADAL" clId="{6228EBF4-DA40-40BD-A235-C8861660D84E}" dt="2025-04-28T11:04:59.018" v="5220"/>
          <ac:spMkLst>
            <pc:docMk/>
            <pc:sldMk cId="255608557" sldId="770"/>
            <ac:spMk id="2" creationId="{867640BB-8457-6FC7-DB6C-8A8DBDE12EB2}"/>
          </ac:spMkLst>
        </pc:spChg>
        <pc:spChg chg="mod">
          <ac:chgData name="Rita  El Haddad" userId="3f6d8ff8-d774-4a16-930b-ebb924f9168b" providerId="ADAL" clId="{6228EBF4-DA40-40BD-A235-C8861660D84E}" dt="2025-04-28T11:05:02.915" v="5222"/>
          <ac:spMkLst>
            <pc:docMk/>
            <pc:sldMk cId="255608557" sldId="770"/>
            <ac:spMk id="3" creationId="{5285A1A5-CED1-E402-C785-38E897540F91}"/>
          </ac:spMkLst>
        </pc:spChg>
      </pc:sldChg>
      <pc:sldChg chg="new del">
        <pc:chgData name="Rita  El Haddad" userId="3f6d8ff8-d774-4a16-930b-ebb924f9168b" providerId="ADAL" clId="{6228EBF4-DA40-40BD-A235-C8861660D84E}" dt="2025-04-28T11:07:09.145" v="5259" actId="47"/>
        <pc:sldMkLst>
          <pc:docMk/>
          <pc:sldMk cId="823243963" sldId="771"/>
        </pc:sldMkLst>
      </pc:sldChg>
      <pc:sldChg chg="addSp delSp modSp add mod setFolMasterAnim modAnim">
        <pc:chgData name="Rita  El Haddad" userId="3f6d8ff8-d774-4a16-930b-ebb924f9168b" providerId="ADAL" clId="{6228EBF4-DA40-40BD-A235-C8861660D84E}" dt="2025-04-28T11:08:47.646" v="5286" actId="1076"/>
        <pc:sldMkLst>
          <pc:docMk/>
          <pc:sldMk cId="4029533005" sldId="772"/>
        </pc:sldMkLst>
        <pc:spChg chg="add mod">
          <ac:chgData name="Rita  El Haddad" userId="3f6d8ff8-d774-4a16-930b-ebb924f9168b" providerId="ADAL" clId="{6228EBF4-DA40-40BD-A235-C8861660D84E}" dt="2025-04-28T11:08:31.338" v="5282" actId="1076"/>
          <ac:spMkLst>
            <pc:docMk/>
            <pc:sldMk cId="4029533005" sldId="772"/>
            <ac:spMk id="4" creationId="{8626A840-8719-C9E7-6FBA-FC57CB3A8DFD}"/>
          </ac:spMkLst>
        </pc:spChg>
        <pc:spChg chg="add mod">
          <ac:chgData name="Rita  El Haddad" userId="3f6d8ff8-d774-4a16-930b-ebb924f9168b" providerId="ADAL" clId="{6228EBF4-DA40-40BD-A235-C8861660D84E}" dt="2025-04-28T11:08:47.646" v="5286" actId="1076"/>
          <ac:spMkLst>
            <pc:docMk/>
            <pc:sldMk cId="4029533005" sldId="772"/>
            <ac:spMk id="6" creationId="{B24271F9-1637-7805-192A-E5E045CCBA00}"/>
          </ac:spMkLst>
        </pc:spChg>
        <pc:picChg chg="mod">
          <ac:chgData name="Rita  El Haddad" userId="3f6d8ff8-d774-4a16-930b-ebb924f9168b" providerId="ADAL" clId="{6228EBF4-DA40-40BD-A235-C8861660D84E}" dt="2025-04-28T11:08:14.314" v="5277" actId="1076"/>
          <ac:picMkLst>
            <pc:docMk/>
            <pc:sldMk cId="4029533005" sldId="772"/>
            <ac:picMk id="7" creationId="{C7B31A92-95AC-A0BA-09AA-54AC2AA927ED}"/>
          </ac:picMkLst>
        </pc:picChg>
      </pc:sldChg>
      <pc:sldChg chg="new del">
        <pc:chgData name="Rita  El Haddad" userId="3f6d8ff8-d774-4a16-930b-ebb924f9168b" providerId="ADAL" clId="{6228EBF4-DA40-40BD-A235-C8861660D84E}" dt="2025-04-28T11:50:23.111" v="5543" actId="47"/>
        <pc:sldMkLst>
          <pc:docMk/>
          <pc:sldMk cId="2229212664" sldId="773"/>
        </pc:sldMkLst>
      </pc:sldChg>
      <pc:sldChg chg="modSp new del mod">
        <pc:chgData name="Rita  El Haddad" userId="3f6d8ff8-d774-4a16-930b-ebb924f9168b" providerId="ADAL" clId="{6228EBF4-DA40-40BD-A235-C8861660D84E}" dt="2025-04-28T11:50:21.931" v="5542" actId="47"/>
        <pc:sldMkLst>
          <pc:docMk/>
          <pc:sldMk cId="1904457700" sldId="774"/>
        </pc:sldMkLst>
      </pc:sldChg>
      <pc:sldChg chg="modSp mod">
        <pc:chgData name="Rita  El Haddad" userId="3f6d8ff8-d774-4a16-930b-ebb924f9168b" providerId="ADAL" clId="{6228EBF4-DA40-40BD-A235-C8861660D84E}" dt="2025-04-29T04:20:53.058" v="6151" actId="20577"/>
        <pc:sldMkLst>
          <pc:docMk/>
          <pc:sldMk cId="2136761774" sldId="774"/>
        </pc:sldMkLst>
        <pc:spChg chg="mod">
          <ac:chgData name="Rita  El Haddad" userId="3f6d8ff8-d774-4a16-930b-ebb924f9168b" providerId="ADAL" clId="{6228EBF4-DA40-40BD-A235-C8861660D84E}" dt="2025-04-29T04:20:53.058" v="6151" actId="20577"/>
          <ac:spMkLst>
            <pc:docMk/>
            <pc:sldMk cId="2136761774" sldId="774"/>
            <ac:spMk id="3" creationId="{2E463143-9E57-40CB-3057-5C2BB787730A}"/>
          </ac:spMkLst>
        </pc:spChg>
      </pc:sldChg>
      <pc:sldMasterChg chg="modAnim">
        <pc:chgData name="Rita  El Haddad" userId="3f6d8ff8-d774-4a16-930b-ebb924f9168b" providerId="ADAL" clId="{6228EBF4-DA40-40BD-A235-C8861660D84E}" dt="2025-04-28T08:37:22.092" v="4109"/>
        <pc:sldMasterMkLst>
          <pc:docMk/>
          <pc:sldMasterMk cId="96097681" sldId="2147483755"/>
        </pc:sldMasterMkLst>
      </pc:sldMasterChg>
    </pc:docChg>
  </pc:docChgLst>
  <pc:docChgLst>
    <pc:chgData name="Rita  El Haddad" userId="3f6d8ff8-d774-4a16-930b-ebb924f9168b" providerId="ADAL" clId="{9FF0B22D-E34E-4884-B022-E91ED77EA4C9}"/>
    <pc:docChg chg="modSld">
      <pc:chgData name="Rita  El Haddad" userId="3f6d8ff8-d774-4a16-930b-ebb924f9168b" providerId="ADAL" clId="{9FF0B22D-E34E-4884-B022-E91ED77EA4C9}" dt="2025-05-25T05:21:09.689" v="14" actId="20577"/>
      <pc:docMkLst>
        <pc:docMk/>
      </pc:docMkLst>
      <pc:sldChg chg="modSp mod">
        <pc:chgData name="Rita  El Haddad" userId="3f6d8ff8-d774-4a16-930b-ebb924f9168b" providerId="ADAL" clId="{9FF0B22D-E34E-4884-B022-E91ED77EA4C9}" dt="2025-05-25T05:19:03.657" v="6" actId="20577"/>
        <pc:sldMkLst>
          <pc:docMk/>
          <pc:sldMk cId="3123392405" sldId="732"/>
        </pc:sldMkLst>
        <pc:spChg chg="mod">
          <ac:chgData name="Rita  El Haddad" userId="3f6d8ff8-d774-4a16-930b-ebb924f9168b" providerId="ADAL" clId="{9FF0B22D-E34E-4884-B022-E91ED77EA4C9}" dt="2025-05-25T05:19:03.657" v="6" actId="20577"/>
          <ac:spMkLst>
            <pc:docMk/>
            <pc:sldMk cId="3123392405" sldId="732"/>
            <ac:spMk id="3" creationId="{F3AE1219-FE00-91C9-CF8F-A82D9B35E1E8}"/>
          </ac:spMkLst>
        </pc:spChg>
      </pc:sldChg>
      <pc:sldChg chg="modSp mod">
        <pc:chgData name="Rita  El Haddad" userId="3f6d8ff8-d774-4a16-930b-ebb924f9168b" providerId="ADAL" clId="{9FF0B22D-E34E-4884-B022-E91ED77EA4C9}" dt="2025-05-25T05:19:51.024" v="10" actId="113"/>
        <pc:sldMkLst>
          <pc:docMk/>
          <pc:sldMk cId="1108004761" sldId="748"/>
        </pc:sldMkLst>
        <pc:spChg chg="mod">
          <ac:chgData name="Rita  El Haddad" userId="3f6d8ff8-d774-4a16-930b-ebb924f9168b" providerId="ADAL" clId="{9FF0B22D-E34E-4884-B022-E91ED77EA4C9}" dt="2025-05-25T05:19:51.024" v="10" actId="113"/>
          <ac:spMkLst>
            <pc:docMk/>
            <pc:sldMk cId="1108004761" sldId="748"/>
            <ac:spMk id="3" creationId="{1D054025-941B-C0A4-48F3-8B9F6F4F51C0}"/>
          </ac:spMkLst>
        </pc:spChg>
      </pc:sldChg>
      <pc:sldChg chg="modSp mod">
        <pc:chgData name="Rita  El Haddad" userId="3f6d8ff8-d774-4a16-930b-ebb924f9168b" providerId="ADAL" clId="{9FF0B22D-E34E-4884-B022-E91ED77EA4C9}" dt="2025-05-25T05:21:09.689" v="14" actId="20577"/>
        <pc:sldMkLst>
          <pc:docMk/>
          <pc:sldMk cId="3424685948" sldId="761"/>
        </pc:sldMkLst>
        <pc:spChg chg="mod">
          <ac:chgData name="Rita  El Haddad" userId="3f6d8ff8-d774-4a16-930b-ebb924f9168b" providerId="ADAL" clId="{9FF0B22D-E34E-4884-B022-E91ED77EA4C9}" dt="2025-05-25T05:21:09.689" v="14" actId="20577"/>
          <ac:spMkLst>
            <pc:docMk/>
            <pc:sldMk cId="3424685948" sldId="761"/>
            <ac:spMk id="2" creationId="{2CDD3602-CD47-624F-ECE0-9BDF5ABE98CC}"/>
          </ac:spMkLst>
        </pc:spChg>
      </pc:sldChg>
      <pc:sldChg chg="modSp mod">
        <pc:chgData name="Rita  El Haddad" userId="3f6d8ff8-d774-4a16-930b-ebb924f9168b" providerId="ADAL" clId="{9FF0B22D-E34E-4884-B022-E91ED77EA4C9}" dt="2025-05-25T05:21:06.505" v="12" actId="20577"/>
        <pc:sldMkLst>
          <pc:docMk/>
          <pc:sldMk cId="1520877216" sldId="762"/>
        </pc:sldMkLst>
        <pc:spChg chg="mod">
          <ac:chgData name="Rita  El Haddad" userId="3f6d8ff8-d774-4a16-930b-ebb924f9168b" providerId="ADAL" clId="{9FF0B22D-E34E-4884-B022-E91ED77EA4C9}" dt="2025-05-25T05:21:06.505" v="12" actId="20577"/>
          <ac:spMkLst>
            <pc:docMk/>
            <pc:sldMk cId="1520877216" sldId="762"/>
            <ac:spMk id="2" creationId="{0DB8CDDF-B3F6-F369-51A9-FDFE82A00BDB}"/>
          </ac:spMkLst>
        </pc:spChg>
      </pc:sldChg>
    </pc:docChg>
  </pc:docChgLst>
  <pc:docChgLst>
    <pc:chgData name="Rita  El Haddad" userId="3f6d8ff8-d774-4a16-930b-ebb924f9168b" providerId="ADAL" clId="{1A1DCC8E-07ED-4575-B4DA-A5D40BE719C1}"/>
    <pc:docChg chg="modSld">
      <pc:chgData name="Rita  El Haddad" userId="3f6d8ff8-d774-4a16-930b-ebb924f9168b" providerId="ADAL" clId="{1A1DCC8E-07ED-4575-B4DA-A5D40BE719C1}" dt="2025-04-29T09:01:54.419" v="1" actId="9405"/>
      <pc:docMkLst>
        <pc:docMk/>
      </pc:docMkLst>
      <pc:sldChg chg="addSp mod">
        <pc:chgData name="Rita  El Haddad" userId="3f6d8ff8-d774-4a16-930b-ebb924f9168b" providerId="ADAL" clId="{1A1DCC8E-07ED-4575-B4DA-A5D40BE719C1}" dt="2025-04-29T09:01:54.419" v="1" actId="9405"/>
        <pc:sldMkLst>
          <pc:docMk/>
          <pc:sldMk cId="1520877216" sldId="762"/>
        </pc:sldMkLst>
        <pc:inkChg chg="add">
          <ac:chgData name="Rita  El Haddad" userId="3f6d8ff8-d774-4a16-930b-ebb924f9168b" providerId="ADAL" clId="{1A1DCC8E-07ED-4575-B4DA-A5D40BE719C1}" dt="2025-04-29T09:01:36.732" v="0" actId="9405"/>
          <ac:inkMkLst>
            <pc:docMk/>
            <pc:sldMk cId="1520877216" sldId="762"/>
            <ac:inkMk id="4" creationId="{4F722B23-78DF-EE6B-48E4-2E53E38C7159}"/>
          </ac:inkMkLst>
        </pc:inkChg>
        <pc:inkChg chg="add">
          <ac:chgData name="Rita  El Haddad" userId="3f6d8ff8-d774-4a16-930b-ebb924f9168b" providerId="ADAL" clId="{1A1DCC8E-07ED-4575-B4DA-A5D40BE719C1}" dt="2025-04-29T09:01:54.419" v="1" actId="9405"/>
          <ac:inkMkLst>
            <pc:docMk/>
            <pc:sldMk cId="1520877216" sldId="762"/>
            <ac:inkMk id="6" creationId="{31B28AFD-7559-2D98-BA0C-7045764B6F11}"/>
          </ac:inkMkLst>
        </pc:ink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06A489-C1F3-4B50-9D65-7140B5C31A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1FE3E4-D6A5-436D-82CE-4722F898FD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C3593-269E-4FEA-9840-55F9E9DE74C8}" type="datetimeFigureOut">
              <a:rPr lang="en-US" smtClean="0"/>
              <a:t>5/25/2025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C1F22C-C183-4B13-9B2F-AD09C5B0C76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DD3DD1-2406-4AC3-9CAE-4EAED4B431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8BD15-1FE3-440B-B581-0EC8268E73A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364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29T09:01:36.71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18 28 385,'-8'-13'4817,"2"7"-3615,3 0-4629,3 3 1221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29T09:01:54.41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 8 24575,'-1'0'0,"1"-2"0,0 1 0,0 1 0,0-1 0,0 1 0,0 0 0,0 0 0,0-1 0,0 0 0,0-1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C49A8-899B-4B05-878C-7A4A125081B4}" type="datetimeFigureOut">
              <a:rPr lang="en-US" smtClean="0"/>
              <a:t>5/25/2025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BEBF1-FFF3-4398-92F1-4007672ADD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6801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730C6-1A97-4BAD-AC9C-726C26760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DC7FBF-985C-4370-8817-8F503A596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81CFE-5121-445B-BC57-61951D630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355651-F2F8-4631-9DA1-F597635E3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4C32A1-5CC3-46DF-959A-7CABE5857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08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3C0A3-B6B1-4486-BBEE-C25DCB6C4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F70BAD-B194-4CD3-A406-A7BE4B1ABC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10E82-333C-4977-9770-C771B120B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4A188-13C7-4331-A6AF-41FD82F7C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F41C6-A1C5-4FD5-9FDE-B14241C4B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164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AFE2AA-1DBE-4407-891C-052B4FF3BE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01E4A9-70F0-4F25-BDA3-7D0EEF5F6B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711A6D-DA8C-4926-AB94-1E696D41E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822BD-880B-46AF-8B49-2B2E9BA10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08FE2-DF06-4161-BAE6-BDFF13E7A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344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95C1A-38DE-4682-86E2-702422094DD0}" type="datetime1">
              <a:rPr lang="en-US" smtClean="0"/>
              <a:t>5/25/2025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5025C-DAFC-E045-BE6D-A1B3AB3C44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038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2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6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33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49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660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82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99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15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32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3DDE-1934-41D6-AB9D-89732572152D}" type="datetime1">
              <a:rPr lang="en-US" smtClean="0"/>
              <a:t>5/25/2025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5025C-DAFC-E045-BE6D-A1B3AB3C44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737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B40B4-454B-4A6F-9BF0-BA4F86873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2DC08-DB95-4364-A67D-43FFB42DC3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1AD10-75F2-45FF-9862-9F9C12633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C975F-7849-4DC7-92B4-134C9DCB8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549A7-C22E-49FA-B431-13A9D74A2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604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9BAB9-DE7B-43E1-843E-3CC231DDA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9881A-924C-4F95-B780-FB9FED194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1600C-1843-420B-8255-AED7199A2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98832A-F5D7-4A11-B3FE-9F79CDB04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F84EB-142D-4FC7-86DC-F38A614C8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42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A5D0D-557B-47FD-859F-0285BDEBF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B24B0D-59DA-4F76-9D94-10606B9B1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CDE85D-A44C-4685-9664-783C947662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45BD25-FC9C-44C1-9DF6-4E0FFD58C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EA309F-331D-4531-9480-24380CC57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4264D1-6335-440A-8AE8-0CDDB815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262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6F64-57CB-45FC-A87C-1B2FF1155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08486-67C8-435E-89BD-05EC8F885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6F7273-44CE-4841-A65D-63F3983088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071A0A-0B93-4952-B0D9-5BB7282857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DAD600-036A-4E65-B73E-6C41DBF216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5A7D25-3A6A-4338-9512-20F5D70F1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C687E5-9ACB-425F-B9C3-1A8DC3736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CF77E8-2D44-4ED0-B638-0EBF13EE3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442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22F0E-1112-4153-A8B2-726E3C702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45FF24-8227-40BA-BDB2-A18E3F03F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DF6F3A-B9D3-4D9E-A2D3-7F4E41247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04C855-1861-4AC8-BA2F-66C3AC79D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887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6B3ECB-535D-4DFF-ADCE-F63241DF7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C84360-5768-47F2-9CB7-C7E17410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D8B79-431D-4B12-A5D8-22FD4DF03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007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62A5D-F83F-4627-9291-2F0633E03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23E4F-D3E5-4D18-8E97-5F7F3010AE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309878-ED94-48C0-B251-1DD3B61EE0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7B365C-459E-4341-8679-E9579BAA2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3378C5-7FB8-46DE-845F-EB4A136B7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D22FF0-BCFA-4441-BFD0-F73FD7A61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70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9FEBB-7E88-42A7-B84A-4DC79B79E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A7F457-BA32-4D4D-AD92-5464B969A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F94D37-014D-49A9-8321-2B00FEAA5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EE3A97-21F0-4625-B737-3C702FCF7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16808C-FD68-490D-9894-F5E411076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086945-756A-4927-A683-08C662D56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335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3874A54-A721-4EF6-A201-3DB6930F2A78}"/>
              </a:ext>
            </a:extLst>
          </p:cNvPr>
          <p:cNvSpPr/>
          <p:nvPr userDrawn="1"/>
        </p:nvSpPr>
        <p:spPr>
          <a:xfrm>
            <a:off x="0" y="0"/>
            <a:ext cx="138545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 descr="A red and white background with a red border&#10;&#10;Description automatically generated">
            <a:extLst>
              <a:ext uri="{FF2B5EF4-FFF2-40B4-BE49-F238E27FC236}">
                <a16:creationId xmlns:a16="http://schemas.microsoft.com/office/drawing/2014/main" id="{1941D2C8-E504-4814-AE2D-750B74599A7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1" y="0"/>
            <a:ext cx="9802929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E6145F-0B0F-4403-B12E-31521C19B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"/>
            <a:ext cx="9372600" cy="1144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630D3-9D77-41D5-B06F-95F7CD59D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1219200"/>
            <a:ext cx="8920163" cy="4957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8BA47-6AB9-4608-9F96-20490CD800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4800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E6B51-AF0D-4738-B2D8-C80BF9ABB893}" type="datetimeFigureOut">
              <a:rPr lang="en-US" smtClean="0"/>
              <a:t>5/25/2025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BC8CD-A4DB-4EAC-A6FD-4B98024FCD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71800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16390-15E2-41A8-A969-1EE78C6D1A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7214C-E39A-434C-B39C-B874ECB51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7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Garamond" panose="020204040303010108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Garamond" panose="020204040303010108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Garamond" panose="02020404030301010803" pitchFamily="18" charset="0"/>
        <a:buChar char="−"/>
        <a:defRPr sz="3200" kern="1200">
          <a:solidFill>
            <a:schemeClr val="tx1"/>
          </a:solidFill>
          <a:latin typeface="Garamond" panose="020204040303010108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Garamond" panose="020204040303010108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Garamond" panose="02020404030301010803" pitchFamily="18" charset="0"/>
        <a:buChar char="−"/>
        <a:defRPr sz="2400" kern="1200">
          <a:solidFill>
            <a:schemeClr val="tx1"/>
          </a:solidFill>
          <a:latin typeface="Garamond" panose="020204040303010108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2400" kern="1200">
          <a:solidFill>
            <a:schemeClr val="tx1"/>
          </a:solidFill>
          <a:latin typeface="Garamond" panose="020204040303010108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65DED-49D0-4EDB-87AC-2D0BD222BF85}" type="datetime1">
              <a:rPr lang="en-US" smtClean="0"/>
              <a:t>5/25/2025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5025C-DAFC-E045-BE6D-A1B3AB3C44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082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</p:sldLayoutIdLst>
  <p:hf hdr="0" ftr="0"/>
  <p:txStyles>
    <p:titleStyle>
      <a:lvl1pPr algn="ctr" defTabSz="342892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34289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defTabSz="342892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342892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342892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342892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scispace.com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perplexity.ai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copilot.microsoft.com/" TargetMode="External"/><Relationship Id="rId2" Type="http://schemas.openxmlformats.org/officeDocument/2006/relationships/hyperlink" Target="https://chat.openai.com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doaj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77/01926233209202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journal/international-journal-of-educational-research" TargetMode="External"/><Relationship Id="rId2" Type="http://schemas.openxmlformats.org/officeDocument/2006/relationships/hyperlink" Target="http://www.ijern.com/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customXml" Target="../ink/ink2.xml"/><Relationship Id="rId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science/article/pii/S240584402202597X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dpi.com/2304-6775/11/4/48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CE6CCF-B074-461D-A96F-8A4508CFE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4A8C26-A2E7-408A-A7B7-A4209E8E2539}" type="datetime1">
              <a:rPr kumimoji="0" lang="en-US" sz="831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5/25/2025</a:t>
            </a:fld>
            <a:endParaRPr kumimoji="0" lang="en-US" sz="831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902BFD-D3A3-C89D-007C-B9028F673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25025C-DAFC-E045-BE6D-A1B3AB3C448F}" type="slidenum">
              <a:rPr kumimoji="0" lang="en-US" sz="831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31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46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26"/>
    </mc:Choice>
    <mc:Fallback xmlns="">
      <p:transition spd="slow" advTm="4526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A9DE7-D059-6D90-DF07-EED0D11D7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Keyword/Lexical Searching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46750-D6E8-BEEE-17CF-73B0EF5894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Keywords: </a:t>
            </a:r>
            <a:r>
              <a:rPr lang="en-US" dirty="0"/>
              <a:t>main concepts or terms from your research topic</a:t>
            </a:r>
          </a:p>
          <a:p>
            <a:endParaRPr lang="en-US" dirty="0"/>
          </a:p>
          <a:p>
            <a:r>
              <a:rPr lang="en-US" b="1" dirty="0"/>
              <a:t>Boolean Operators</a:t>
            </a:r>
            <a:r>
              <a:rPr lang="en-US" dirty="0"/>
              <a:t>:</a:t>
            </a:r>
          </a:p>
          <a:p>
            <a:pPr lvl="1"/>
            <a:r>
              <a:rPr lang="en-US" b="1" dirty="0"/>
              <a:t>AND</a:t>
            </a:r>
            <a:r>
              <a:rPr lang="en-US" dirty="0"/>
              <a:t>: Narrows your search by combining terms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OR</a:t>
            </a:r>
            <a:r>
              <a:rPr lang="en-US" dirty="0"/>
              <a:t>: Broadens your search by looking for either keyword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NOT</a:t>
            </a:r>
            <a:r>
              <a:rPr lang="en-US" dirty="0"/>
              <a:t>: Excludes specific terms from your search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2941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88AF6-AEB6-987A-CD97-81D136E44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Keyword/Lexical Searching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7ECED-A98A-CE1D-F1F6-ABAC4993A6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Truncation</a:t>
            </a:r>
            <a:r>
              <a:rPr lang="en-US" dirty="0"/>
              <a:t> allows you to search for all variations of a word by using an asterisk </a:t>
            </a:r>
            <a:r>
              <a:rPr lang="en-US" b="1" dirty="0"/>
              <a:t>(*)</a:t>
            </a:r>
            <a:r>
              <a:rPr lang="en-US" dirty="0"/>
              <a:t> at the root of the word</a:t>
            </a:r>
          </a:p>
          <a:p>
            <a:endParaRPr lang="en-US" dirty="0"/>
          </a:p>
          <a:p>
            <a:r>
              <a:rPr lang="en-US" b="1" dirty="0"/>
              <a:t>Quotation</a:t>
            </a:r>
            <a:r>
              <a:rPr lang="en-US" dirty="0"/>
              <a:t> </a:t>
            </a:r>
            <a:r>
              <a:rPr lang="en-US" b="1" dirty="0"/>
              <a:t>marks</a:t>
            </a:r>
            <a:r>
              <a:rPr lang="en-US" dirty="0"/>
              <a:t> will search for exact phrases</a:t>
            </a:r>
          </a:p>
          <a:p>
            <a:endParaRPr lang="en-US" dirty="0"/>
          </a:p>
          <a:p>
            <a:r>
              <a:rPr lang="en-US" dirty="0"/>
              <a:t>You can also use </a:t>
            </a:r>
            <a:r>
              <a:rPr lang="en-US" b="1" dirty="0"/>
              <a:t>parentheses</a:t>
            </a:r>
            <a:r>
              <a:rPr lang="en-US" dirty="0"/>
              <a:t> </a:t>
            </a:r>
            <a:r>
              <a:rPr lang="en-US" b="1" dirty="0"/>
              <a:t>( ) </a:t>
            </a:r>
            <a:r>
              <a:rPr lang="en-US" dirty="0"/>
              <a:t>to group terms together</a:t>
            </a:r>
          </a:p>
          <a:p>
            <a:endParaRPr lang="en-US" b="1" dirty="0"/>
          </a:p>
          <a:p>
            <a:r>
              <a:rPr lang="en-US" b="1" dirty="0"/>
              <a:t>Filters</a:t>
            </a:r>
            <a:r>
              <a:rPr lang="en-US" dirty="0"/>
              <a:t> help you refine your search results</a:t>
            </a:r>
          </a:p>
          <a:p>
            <a:pPr lvl="1"/>
            <a:r>
              <a:rPr lang="en-US" dirty="0"/>
              <a:t>May include </a:t>
            </a:r>
            <a:r>
              <a:rPr lang="en-US" b="1" dirty="0"/>
              <a:t>geographic</a:t>
            </a:r>
            <a:r>
              <a:rPr lang="en-US" dirty="0"/>
              <a:t> </a:t>
            </a:r>
            <a:r>
              <a:rPr lang="en-US" b="1" dirty="0"/>
              <a:t>regions</a:t>
            </a:r>
            <a:r>
              <a:rPr lang="en-US" dirty="0"/>
              <a:t> depending on the database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625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08F0D-0A10-7BA3-4521-77CE2C0EC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Keyword Searching: Advanced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9A50F8-A4D8-AA7F-C606-3B3CB302E0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Advanced search </a:t>
            </a:r>
            <a:r>
              <a:rPr lang="en-US" dirty="0"/>
              <a:t>allows for further control of your search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D3D3BF-12CB-C442-018F-D13A689480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616" t="47744" r="3077"/>
          <a:stretch/>
        </p:blipFill>
        <p:spPr>
          <a:xfrm>
            <a:off x="381000" y="2404460"/>
            <a:ext cx="9144000" cy="1764785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A0659D5C-2EDA-581F-C3C1-FCF4953D61E7}"/>
              </a:ext>
            </a:extLst>
          </p:cNvPr>
          <p:cNvSpPr/>
          <p:nvPr/>
        </p:nvSpPr>
        <p:spPr>
          <a:xfrm rot="10800000">
            <a:off x="7010400" y="3507581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D9D7AED-B6C3-F026-4BAE-C4840330E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66" y="4796471"/>
            <a:ext cx="8115300" cy="1265289"/>
          </a:xfrm>
          <a:prstGeom prst="rect">
            <a:avLst/>
          </a:prstGeom>
        </p:spPr>
      </p:pic>
      <p:sp>
        <p:nvSpPr>
          <p:cNvPr id="12" name="Arrow: Left 11">
            <a:extLst>
              <a:ext uri="{FF2B5EF4-FFF2-40B4-BE49-F238E27FC236}">
                <a16:creationId xmlns:a16="http://schemas.microsoft.com/office/drawing/2014/main" id="{33D7981E-3114-9CD3-2E83-E08AAD6A3D92}"/>
              </a:ext>
            </a:extLst>
          </p:cNvPr>
          <p:cNvSpPr/>
          <p:nvPr/>
        </p:nvSpPr>
        <p:spPr>
          <a:xfrm rot="7034806">
            <a:off x="336268" y="5928863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9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204C9-2D49-2C88-5157-08A6D5A13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Keyword Searching: Advanced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5C99FF-D0F4-AE66-DFD6-29CD9CDEC1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EA98DF-E92F-284A-5B7B-5790B25E3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18" y="1347787"/>
            <a:ext cx="8920163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361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B3567-65BE-B648-2F74-C0DDCF4F6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Library Catalog/Search 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C5BA2-2DDE-D687-52FA-2C855B277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Imagine you want to find peer-reviewed articles about the impact of the Kuwait invasion on the environment</a:t>
            </a:r>
          </a:p>
          <a:p>
            <a:endParaRPr lang="en-US" dirty="0"/>
          </a:p>
          <a:p>
            <a:r>
              <a:rPr lang="en-US" dirty="0"/>
              <a:t>Let’s compare using the </a:t>
            </a:r>
            <a:r>
              <a:rPr lang="en-US" b="1" dirty="0"/>
              <a:t>Library Catalog/Search All</a:t>
            </a:r>
            <a:r>
              <a:rPr lang="en-US" dirty="0"/>
              <a:t> with different AI tools</a:t>
            </a:r>
          </a:p>
          <a:p>
            <a:pPr lvl="1"/>
            <a:r>
              <a:rPr lang="en-US" dirty="0"/>
              <a:t>Search All: Kuwait invasion AND environment AND impact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921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EF061FF-E376-98EA-0706-D8AFBC602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797" y="2362200"/>
            <a:ext cx="7746167" cy="3733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EECF0D-C673-6ADD-1C9B-1BB02D67F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Library Catalog/Search 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E3B71-5213-87DE-9224-B255FB718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36 results </a:t>
            </a:r>
            <a:r>
              <a:rPr lang="en-US" dirty="0"/>
              <a:t>when specifying peer-reviewed articles only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Arrow: Left 13">
            <a:extLst>
              <a:ext uri="{FF2B5EF4-FFF2-40B4-BE49-F238E27FC236}">
                <a16:creationId xmlns:a16="http://schemas.microsoft.com/office/drawing/2014/main" id="{0C17D90A-618D-79FA-D652-9C5E01EECCDE}"/>
              </a:ext>
            </a:extLst>
          </p:cNvPr>
          <p:cNvSpPr/>
          <p:nvPr/>
        </p:nvSpPr>
        <p:spPr>
          <a:xfrm>
            <a:off x="2514600" y="3012057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Left 14">
            <a:extLst>
              <a:ext uri="{FF2B5EF4-FFF2-40B4-BE49-F238E27FC236}">
                <a16:creationId xmlns:a16="http://schemas.microsoft.com/office/drawing/2014/main" id="{3B20F35A-48EB-847B-7EC7-8586C543F9E8}"/>
              </a:ext>
            </a:extLst>
          </p:cNvPr>
          <p:cNvSpPr/>
          <p:nvPr/>
        </p:nvSpPr>
        <p:spPr>
          <a:xfrm rot="7225889">
            <a:off x="578020" y="3507581"/>
            <a:ext cx="821748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7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DDE1B-A42D-F638-63D8-084CB97E7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Library Catalog/Search 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54025-941B-C0A4-48F3-8B9F6F4F5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Results will </a:t>
            </a:r>
            <a:r>
              <a:rPr lang="en-US" b="1" dirty="0"/>
              <a:t>differ</a:t>
            </a:r>
            <a:r>
              <a:rPr lang="en-US" dirty="0"/>
              <a:t> depending on keywords and specific search strategies used</a:t>
            </a:r>
          </a:p>
          <a:p>
            <a:pPr lvl="1"/>
            <a:r>
              <a:rPr lang="en-US" dirty="0"/>
              <a:t>Ex: Using “Gulf War” instead of “Kuwait invasion” will retrieve </a:t>
            </a:r>
            <a:r>
              <a:rPr lang="en-US" b="1" dirty="0"/>
              <a:t>significantly</a:t>
            </a:r>
            <a:r>
              <a:rPr lang="en-US" dirty="0"/>
              <a:t> </a:t>
            </a:r>
            <a:r>
              <a:rPr lang="en-US" b="1" dirty="0"/>
              <a:t>more</a:t>
            </a:r>
            <a:r>
              <a:rPr lang="en-US" dirty="0"/>
              <a:t> results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Trying </a:t>
            </a:r>
            <a:r>
              <a:rPr lang="en-US" b="1" dirty="0"/>
              <a:t>multiple</a:t>
            </a:r>
            <a:r>
              <a:rPr lang="en-US" dirty="0"/>
              <a:t> strategies is always best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20A989-9284-1816-7775-7CADDC699C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3485" b="65544"/>
          <a:stretch/>
        </p:blipFill>
        <p:spPr>
          <a:xfrm>
            <a:off x="304800" y="3124200"/>
            <a:ext cx="8432649" cy="1949868"/>
          </a:xfrm>
          <a:prstGeom prst="rect">
            <a:avLst/>
          </a:prstGeom>
        </p:spPr>
      </p:pic>
      <p:sp>
        <p:nvSpPr>
          <p:cNvPr id="9" name="Arrow: Left 8">
            <a:extLst>
              <a:ext uri="{FF2B5EF4-FFF2-40B4-BE49-F238E27FC236}">
                <a16:creationId xmlns:a16="http://schemas.microsoft.com/office/drawing/2014/main" id="{22938E66-E645-4B3E-0652-17DD70BE87AA}"/>
              </a:ext>
            </a:extLst>
          </p:cNvPr>
          <p:cNvSpPr/>
          <p:nvPr/>
        </p:nvSpPr>
        <p:spPr>
          <a:xfrm rot="18543101">
            <a:off x="3102984" y="4094571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0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BCC21-3A1A-FD2C-C79C-1557E9563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Use Cases in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869B1-3D19-5A27-371F-FB148050E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Search</a:t>
            </a:r>
            <a:r>
              <a:rPr lang="en-US" dirty="0"/>
              <a:t> for sources</a:t>
            </a:r>
          </a:p>
          <a:p>
            <a:endParaRPr lang="en-US" dirty="0"/>
          </a:p>
          <a:p>
            <a:r>
              <a:rPr lang="en-US" b="1" dirty="0"/>
              <a:t>Summarize</a:t>
            </a:r>
            <a:r>
              <a:rPr lang="en-US" dirty="0"/>
              <a:t> information</a:t>
            </a:r>
          </a:p>
          <a:p>
            <a:endParaRPr lang="en-US" dirty="0"/>
          </a:p>
          <a:p>
            <a:r>
              <a:rPr lang="en-US" b="1" dirty="0"/>
              <a:t>Simplify</a:t>
            </a:r>
            <a:r>
              <a:rPr lang="en-US" dirty="0"/>
              <a:t> information</a:t>
            </a:r>
          </a:p>
          <a:p>
            <a:endParaRPr lang="en-US" dirty="0"/>
          </a:p>
          <a:p>
            <a:r>
              <a:rPr lang="en-US" dirty="0"/>
              <a:t>“</a:t>
            </a:r>
            <a:r>
              <a:rPr lang="en-US" b="1" dirty="0"/>
              <a:t>Chat</a:t>
            </a:r>
            <a:r>
              <a:rPr lang="en-US" dirty="0"/>
              <a:t>” with the source</a:t>
            </a:r>
          </a:p>
        </p:txBody>
      </p:sp>
    </p:spTree>
    <p:extLst>
      <p:ext uri="{BB962C8B-B14F-4D97-AF65-F5344CB8AC3E}">
        <p14:creationId xmlns:p14="http://schemas.microsoft.com/office/powerpoint/2010/main" val="443410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11F36-EDA1-E719-782B-466A396A0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Spot the Issue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FAA03-B0C5-2166-B2E1-25B01FD92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would your professor say is the </a:t>
            </a:r>
            <a:r>
              <a:rPr lang="en-US" b="1" dirty="0"/>
              <a:t>problem</a:t>
            </a:r>
            <a:r>
              <a:rPr lang="en-US" dirty="0"/>
              <a:t> with this screenshot if you submitted it in your homework about Kuwait?</a:t>
            </a: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16E33AE-1894-0006-514D-B83D2C016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895600"/>
            <a:ext cx="4191000" cy="3756339"/>
          </a:xfrm>
          <a:prstGeom prst="rect">
            <a:avLst/>
          </a:prstGeom>
        </p:spPr>
      </p:pic>
      <p:sp>
        <p:nvSpPr>
          <p:cNvPr id="14" name="Arrow: Left 13">
            <a:extLst>
              <a:ext uri="{FF2B5EF4-FFF2-40B4-BE49-F238E27FC236}">
                <a16:creationId xmlns:a16="http://schemas.microsoft.com/office/drawing/2014/main" id="{566F4B19-026B-6B37-8F95-2E7CD28061BC}"/>
              </a:ext>
            </a:extLst>
          </p:cNvPr>
          <p:cNvSpPr/>
          <p:nvPr/>
        </p:nvSpPr>
        <p:spPr>
          <a:xfrm rot="376951">
            <a:off x="3276600" y="3147923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79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2E37-6A66-26BA-8EF1-C508C2FB6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That’s Better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6037A-0FC7-7D45-006F-BD847CF9F8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must be specific regarding </a:t>
            </a:r>
            <a:r>
              <a:rPr lang="en-US" b="1" dirty="0"/>
              <a:t>location</a:t>
            </a:r>
            <a:r>
              <a:rPr lang="en-US" dirty="0"/>
              <a:t> in any search we conduct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67B4CC-330C-6480-86DA-417AFA0B7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830" y="2514600"/>
            <a:ext cx="5172340" cy="4022209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BEFB6FAA-632E-C0E8-910E-32368787D0F4}"/>
              </a:ext>
            </a:extLst>
          </p:cNvPr>
          <p:cNvSpPr/>
          <p:nvPr/>
        </p:nvSpPr>
        <p:spPr>
          <a:xfrm rot="376951">
            <a:off x="3523301" y="2944488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070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48EB2-0A56-D9EE-8AA4-6E0124CC6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 the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E1219-FE00-91C9-CF8F-A82D9B35E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You have </a:t>
            </a:r>
            <a:r>
              <a:rPr lang="en-US" b="1" dirty="0"/>
              <a:t>15 minutes </a:t>
            </a:r>
            <a:r>
              <a:rPr lang="en-US" dirty="0"/>
              <a:t>to complete the assessment about searching using the library and AI tools</a:t>
            </a:r>
          </a:p>
          <a:p>
            <a:endParaRPr lang="en-US" dirty="0"/>
          </a:p>
          <a:p>
            <a:r>
              <a:rPr lang="en-US" b="1" dirty="0"/>
              <a:t>Do your best! </a:t>
            </a:r>
            <a:r>
              <a:rPr lang="en-US" dirty="0"/>
              <a:t>You are being graded on putting in your best effort, not on the number of correct/incorrect answers</a:t>
            </a:r>
          </a:p>
          <a:p>
            <a:endParaRPr lang="en-US" b="1" dirty="0"/>
          </a:p>
          <a:p>
            <a:r>
              <a:rPr lang="en-US" dirty="0"/>
              <a:t>You will complete </a:t>
            </a:r>
            <a:r>
              <a:rPr lang="en-US" b="1" dirty="0"/>
              <a:t>another</a:t>
            </a:r>
            <a:r>
              <a:rPr lang="en-US" dirty="0"/>
              <a:t> </a:t>
            </a:r>
            <a:r>
              <a:rPr lang="en-US"/>
              <a:t>assessment in two weeks </a:t>
            </a:r>
            <a:r>
              <a:rPr lang="en-US" dirty="0"/>
              <a:t>to see what you learned based on this week’s lesson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3924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89F9E-2391-9E9F-1274-DBF544E07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a Good AI Prompt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02320-C5B0-A618-1B40-55A0A197F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Framework</a:t>
            </a:r>
            <a:r>
              <a:rPr lang="en-US" dirty="0"/>
              <a:t>: task + topic + location</a:t>
            </a:r>
          </a:p>
          <a:p>
            <a:endParaRPr lang="en-US" dirty="0"/>
          </a:p>
          <a:p>
            <a:r>
              <a:rPr lang="en-US" dirty="0"/>
              <a:t>Example based on the Kuwait invasion</a:t>
            </a:r>
          </a:p>
          <a:p>
            <a:pPr lvl="1"/>
            <a:r>
              <a:rPr lang="en-US" b="1" dirty="0"/>
              <a:t>Task</a:t>
            </a:r>
            <a:r>
              <a:rPr lang="en-US" dirty="0"/>
              <a:t>: Find peer-reviewed articles</a:t>
            </a:r>
          </a:p>
          <a:p>
            <a:pPr lvl="1"/>
            <a:r>
              <a:rPr lang="en-US" b="1" dirty="0"/>
              <a:t>Topic</a:t>
            </a:r>
            <a:r>
              <a:rPr lang="en-US" dirty="0"/>
              <a:t>: Environmental impact of the invasion</a:t>
            </a:r>
          </a:p>
          <a:p>
            <a:pPr lvl="1"/>
            <a:r>
              <a:rPr lang="en-US" b="1" dirty="0"/>
              <a:t>Location</a:t>
            </a:r>
            <a:r>
              <a:rPr lang="en-US" dirty="0"/>
              <a:t>: Kuwait</a:t>
            </a:r>
          </a:p>
          <a:p>
            <a:endParaRPr lang="en-US" dirty="0"/>
          </a:p>
          <a:p>
            <a:r>
              <a:rPr lang="en-US" b="1" dirty="0"/>
              <a:t>Combined</a:t>
            </a:r>
            <a:r>
              <a:rPr lang="en-US" dirty="0"/>
              <a:t>, your search prompt would be:</a:t>
            </a:r>
          </a:p>
          <a:p>
            <a:pPr lvl="1"/>
            <a:r>
              <a:rPr lang="en-US" dirty="0"/>
              <a:t>“Please find peer-reviewed journal articles about the environmental impact of the Kuwait invasion”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94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6A3A9-0D58-FA2C-0BE4-BAF7CDA46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SciSpace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AAB17-8B22-1E9B-C624-DB97C3CD7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free account can be used as a </a:t>
            </a:r>
            <a:r>
              <a:rPr lang="en-US" b="1" dirty="0"/>
              <a:t>complementary</a:t>
            </a:r>
            <a:r>
              <a:rPr lang="en-US" dirty="0"/>
              <a:t> tool in addition to the library as it will search the open web</a:t>
            </a:r>
          </a:p>
          <a:p>
            <a:pPr lvl="1"/>
            <a:r>
              <a:rPr lang="en-US" dirty="0">
                <a:hlinkClick r:id="rId2"/>
              </a:rPr>
              <a:t>https://scispace.com/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95D7987-1EB8-66A1-DDAC-1A86DDCF3B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" t="2439" r="2476" b="2439"/>
          <a:stretch/>
        </p:blipFill>
        <p:spPr bwMode="auto">
          <a:xfrm>
            <a:off x="2628900" y="3459192"/>
            <a:ext cx="4648200" cy="2971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56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AA094-76E3-7DAE-6477-877CD97AC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SciSpace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68F340-3AB4-1FC1-A731-3AC26FF148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Limited</a:t>
            </a:r>
            <a:r>
              <a:rPr lang="en-US" dirty="0"/>
              <a:t> number of free uses when you create an account</a:t>
            </a:r>
          </a:p>
          <a:p>
            <a:endParaRPr lang="en-US" dirty="0"/>
          </a:p>
          <a:p>
            <a:r>
              <a:rPr lang="en-US" b="1" dirty="0"/>
              <a:t>Prompt</a:t>
            </a:r>
            <a:r>
              <a:rPr lang="en-US" dirty="0"/>
              <a:t>: “Please find peer-reviewed journal articles about the environmental impact of the Kuwait invasion”</a:t>
            </a:r>
          </a:p>
          <a:p>
            <a:endParaRPr lang="en-US" dirty="0"/>
          </a:p>
          <a:p>
            <a:r>
              <a:rPr lang="en-US" dirty="0"/>
              <a:t>Click on “</a:t>
            </a:r>
            <a:r>
              <a:rPr lang="en-US" b="1" dirty="0"/>
              <a:t>Standard</a:t>
            </a:r>
            <a:r>
              <a:rPr lang="en-US" dirty="0"/>
              <a:t>” for the fastest results</a:t>
            </a:r>
          </a:p>
          <a:p>
            <a:pPr lvl="1"/>
            <a:r>
              <a:rPr lang="en-US" b="1" dirty="0"/>
              <a:t>Don’t</a:t>
            </a:r>
            <a:r>
              <a:rPr lang="en-US" dirty="0"/>
              <a:t> click on “Deep Research” as the search will take several minutes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447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0D99-09B2-E0E9-020A-44BC78BCB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SciSpace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A3725-EC8F-638B-0254-AD1FFC784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Many</a:t>
            </a:r>
            <a:r>
              <a:rPr lang="en-US" dirty="0"/>
              <a:t> options to sort and interact with the sources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D9860F-AD30-4D52-5533-2E7523E82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09800"/>
            <a:ext cx="8386757" cy="4150195"/>
          </a:xfrm>
          <a:prstGeom prst="rect">
            <a:avLst/>
          </a:prstGeom>
        </p:spPr>
      </p:pic>
      <p:sp>
        <p:nvSpPr>
          <p:cNvPr id="14" name="Arrow: Left 13">
            <a:extLst>
              <a:ext uri="{FF2B5EF4-FFF2-40B4-BE49-F238E27FC236}">
                <a16:creationId xmlns:a16="http://schemas.microsoft.com/office/drawing/2014/main" id="{27C8EB96-0A5F-953E-5B33-4CEA6BD669F0}"/>
              </a:ext>
            </a:extLst>
          </p:cNvPr>
          <p:cNvSpPr/>
          <p:nvPr/>
        </p:nvSpPr>
        <p:spPr>
          <a:xfrm rot="228522">
            <a:off x="1078444" y="3238501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Left 14">
            <a:extLst>
              <a:ext uri="{FF2B5EF4-FFF2-40B4-BE49-F238E27FC236}">
                <a16:creationId xmlns:a16="http://schemas.microsoft.com/office/drawing/2014/main" id="{C4185BBB-DE4F-FDB7-76EC-CAC1CA3C6F01}"/>
              </a:ext>
            </a:extLst>
          </p:cNvPr>
          <p:cNvSpPr/>
          <p:nvPr/>
        </p:nvSpPr>
        <p:spPr>
          <a:xfrm rot="18314300">
            <a:off x="3493484" y="5058634"/>
            <a:ext cx="766189" cy="3681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A130EE2C-A45C-96E6-5B00-708E853649CF}"/>
              </a:ext>
            </a:extLst>
          </p:cNvPr>
          <p:cNvSpPr/>
          <p:nvPr/>
        </p:nvSpPr>
        <p:spPr>
          <a:xfrm rot="12957966">
            <a:off x="2001896" y="5008347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9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80DB5-CD32-6C7E-587E-4A99610D6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62E705-A3D4-F7FE-8266-1283C8FA0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AI search tool </a:t>
            </a:r>
            <a:r>
              <a:rPr lang="en-US" dirty="0"/>
              <a:t>that can be used to </a:t>
            </a:r>
            <a:r>
              <a:rPr lang="en-US" b="1" dirty="0"/>
              <a:t>instead </a:t>
            </a:r>
            <a:r>
              <a:rPr lang="en-US" dirty="0"/>
              <a:t>of popular search engines like Google</a:t>
            </a:r>
          </a:p>
          <a:p>
            <a:pPr lvl="1"/>
            <a:r>
              <a:rPr lang="en-US" dirty="0"/>
              <a:t>Can find scholarly sources, and can be set to only search for </a:t>
            </a:r>
            <a:r>
              <a:rPr lang="en-US" b="1" dirty="0"/>
              <a:t>academic</a:t>
            </a:r>
            <a:r>
              <a:rPr lang="en-US" dirty="0"/>
              <a:t> </a:t>
            </a:r>
            <a:r>
              <a:rPr lang="en-US" b="1" dirty="0"/>
              <a:t>sources</a:t>
            </a:r>
            <a:r>
              <a:rPr lang="en-US" dirty="0"/>
              <a:t> or a </a:t>
            </a:r>
            <a:r>
              <a:rPr lang="en-US" b="1" dirty="0"/>
              <a:t>combination</a:t>
            </a:r>
            <a:r>
              <a:rPr lang="en-US" dirty="0"/>
              <a:t> with open web non-scholarly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Limited</a:t>
            </a:r>
            <a:r>
              <a:rPr lang="en-US" dirty="0"/>
              <a:t> number of free uses</a:t>
            </a:r>
          </a:p>
          <a:p>
            <a:endParaRPr lang="en-US" dirty="0"/>
          </a:p>
          <a:p>
            <a:r>
              <a:rPr lang="en-US" dirty="0">
                <a:hlinkClick r:id="rId2"/>
              </a:rPr>
              <a:t>https://www.perplexity.ai/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Prompt</a:t>
            </a:r>
            <a:r>
              <a:rPr lang="en-US" dirty="0"/>
              <a:t>: “Please find peer-reviewed journal articles about the environmental impact of the Kuwait invasion”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B0DEF6-4546-ABCD-FDAC-E2C0BD577B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 t="50000" r="26154" b="30855"/>
          <a:stretch/>
        </p:blipFill>
        <p:spPr>
          <a:xfrm>
            <a:off x="5097065" y="2514600"/>
            <a:ext cx="3284935" cy="1483519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D4439F51-8BD5-D260-4556-324298B93F6A}"/>
              </a:ext>
            </a:extLst>
          </p:cNvPr>
          <p:cNvSpPr/>
          <p:nvPr/>
        </p:nvSpPr>
        <p:spPr>
          <a:xfrm>
            <a:off x="8458200" y="3456992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5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E63B8-DB95-A1DA-8E05-32337E11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AAF46-16DF-CEBA-6695-488AF7836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sure you selected “</a:t>
            </a:r>
            <a:r>
              <a:rPr lang="en-US" b="1" dirty="0"/>
              <a:t>Academic</a:t>
            </a:r>
            <a:r>
              <a:rPr lang="en-US" dirty="0"/>
              <a:t>” so that you get scholarly articles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E39208-018C-6FCD-9282-A5B74DC0C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549" y="2438400"/>
            <a:ext cx="6435101" cy="397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0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DEBA2-34BE-E74F-892B-FB634CD2A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ChatGPT and Microsoft Co-Pilot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099EC-744D-BEDC-4787-D56B24C144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ChatGPT has a </a:t>
            </a:r>
            <a:r>
              <a:rPr lang="en-US" b="1" dirty="0"/>
              <a:t>limited</a:t>
            </a:r>
            <a:r>
              <a:rPr lang="en-US" dirty="0"/>
              <a:t> number of free uses</a:t>
            </a:r>
          </a:p>
          <a:p>
            <a:pPr lvl="1"/>
            <a:r>
              <a:rPr lang="en-US" dirty="0"/>
              <a:t>AUK </a:t>
            </a:r>
            <a:r>
              <a:rPr lang="en-US" b="1" dirty="0"/>
              <a:t>partnered</a:t>
            </a:r>
            <a:r>
              <a:rPr lang="en-US" dirty="0"/>
              <a:t> with OpenAI ChatGPT Edu</a:t>
            </a:r>
          </a:p>
          <a:p>
            <a:pPr lvl="1"/>
            <a:r>
              <a:rPr lang="en-US" dirty="0">
                <a:hlinkClick r:id="rId2"/>
              </a:rPr>
              <a:t>https://chat.openai.com/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You have </a:t>
            </a:r>
            <a:r>
              <a:rPr lang="en-US" b="1" dirty="0"/>
              <a:t>free</a:t>
            </a:r>
            <a:r>
              <a:rPr lang="en-US" dirty="0"/>
              <a:t> </a:t>
            </a:r>
            <a:r>
              <a:rPr lang="en-US" b="1" dirty="0"/>
              <a:t>access</a:t>
            </a:r>
            <a:r>
              <a:rPr lang="en-US" dirty="0"/>
              <a:t> to a paid version of </a:t>
            </a:r>
            <a:r>
              <a:rPr lang="en-US" b="1" dirty="0"/>
              <a:t>Co-Pilot</a:t>
            </a:r>
            <a:r>
              <a:rPr lang="en-US" dirty="0"/>
              <a:t> with your AUK email and password</a:t>
            </a:r>
          </a:p>
          <a:p>
            <a:pPr lvl="1"/>
            <a:r>
              <a:rPr lang="en-US" dirty="0">
                <a:hlinkClick r:id="rId3"/>
              </a:rPr>
              <a:t>https://copilot.microsoft.com/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79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6C4AF-2E62-9610-7F54-78270E43F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ChatGPT and Microsoft Co-Pilot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C1730-04AF-B409-C2C2-1A000B74C7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ChatGPT and Microsoft Co-Pilot </a:t>
            </a:r>
            <a:r>
              <a:rPr lang="en-US" b="1" dirty="0"/>
              <a:t>are multi-tools</a:t>
            </a:r>
            <a:r>
              <a:rPr lang="en-US" dirty="0"/>
              <a:t> that can search, create text, images, graphs, etc. (unlike the AUK library, SciSpace, and Perplexity)</a:t>
            </a:r>
          </a:p>
        </p:txBody>
      </p:sp>
    </p:spTree>
    <p:extLst>
      <p:ext uri="{BB962C8B-B14F-4D97-AF65-F5344CB8AC3E}">
        <p14:creationId xmlns:p14="http://schemas.microsoft.com/office/powerpoint/2010/main" val="38932831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0B5A1-AAF1-EF5C-C043-A14FA2EBA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A3412-6677-5A13-4A3B-B5CFBA4CB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/>
              <a:t>No</a:t>
            </a:r>
            <a:r>
              <a:rPr lang="en-US" dirty="0"/>
              <a:t> </a:t>
            </a:r>
            <a:r>
              <a:rPr lang="en-US" b="1" dirty="0"/>
              <a:t>need</a:t>
            </a:r>
            <a:r>
              <a:rPr lang="en-US" dirty="0"/>
              <a:t> for keywords or Boolean operators</a:t>
            </a:r>
          </a:p>
          <a:p>
            <a:pPr lvl="1"/>
            <a:r>
              <a:rPr lang="en-US" dirty="0"/>
              <a:t>Just type your research question in </a:t>
            </a:r>
            <a:r>
              <a:rPr lang="en-US" b="1" dirty="0"/>
              <a:t>full</a:t>
            </a:r>
          </a:p>
          <a:p>
            <a:pPr lvl="1"/>
            <a:endParaRPr lang="en-US" dirty="0"/>
          </a:p>
          <a:p>
            <a:r>
              <a:rPr lang="en-US" dirty="0"/>
              <a:t>AI tools are </a:t>
            </a:r>
            <a:r>
              <a:rPr lang="en-US" b="1" dirty="0"/>
              <a:t>easier</a:t>
            </a:r>
            <a:r>
              <a:rPr lang="en-US" dirty="0"/>
              <a:t> to use than the AUK Library</a:t>
            </a:r>
          </a:p>
          <a:p>
            <a:endParaRPr lang="en-US" b="1" dirty="0"/>
          </a:p>
          <a:p>
            <a:r>
              <a:rPr lang="en-US" dirty="0"/>
              <a:t>You can interact and </a:t>
            </a:r>
            <a:r>
              <a:rPr lang="en-US" b="1" dirty="0"/>
              <a:t>chat </a:t>
            </a:r>
            <a:r>
              <a:rPr lang="en-US" dirty="0"/>
              <a:t>with sources</a:t>
            </a:r>
          </a:p>
          <a:p>
            <a:endParaRPr lang="en-US" dirty="0"/>
          </a:p>
          <a:p>
            <a:r>
              <a:rPr lang="en-US" dirty="0"/>
              <a:t>AI tools access the </a:t>
            </a:r>
            <a:r>
              <a:rPr lang="en-US" b="1" dirty="0"/>
              <a:t>open</a:t>
            </a:r>
            <a:r>
              <a:rPr lang="en-US" dirty="0"/>
              <a:t> </a:t>
            </a:r>
            <a:r>
              <a:rPr lang="en-US" b="1" dirty="0"/>
              <a:t>web</a:t>
            </a:r>
            <a:r>
              <a:rPr lang="en-US" dirty="0"/>
              <a:t>, so you have more content from which to search and it can do so quickly</a:t>
            </a:r>
          </a:p>
          <a:p>
            <a:pPr lvl="1"/>
            <a:r>
              <a:rPr lang="en-US" dirty="0"/>
              <a:t>Which helps due to the limited amount of research available in the </a:t>
            </a:r>
            <a:r>
              <a:rPr lang="en-US" b="1" dirty="0"/>
              <a:t>GCC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325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0B617-04FF-4A9B-3E0C-333AD4A2A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73AD9-4E7C-E83C-1D2E-F3B9DBEF2A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Check for false data/misinformation (“</a:t>
            </a:r>
            <a:r>
              <a:rPr lang="en-US" b="1" dirty="0"/>
              <a:t>hallucinations</a:t>
            </a:r>
            <a:r>
              <a:rPr lang="en-US" dirty="0"/>
              <a:t>”)</a:t>
            </a:r>
          </a:p>
          <a:p>
            <a:pPr lvl="2"/>
            <a:r>
              <a:rPr lang="en-US" dirty="0"/>
              <a:t>Click on the links to make sure the sources </a:t>
            </a:r>
            <a:r>
              <a:rPr lang="en-US" b="1" dirty="0"/>
              <a:t>exist</a:t>
            </a:r>
          </a:p>
          <a:p>
            <a:endParaRPr lang="en-US" dirty="0"/>
          </a:p>
          <a:p>
            <a:endParaRPr lang="en-US" b="1" dirty="0"/>
          </a:p>
          <a:p>
            <a:r>
              <a:rPr lang="en-US" b="1" dirty="0"/>
              <a:t>Access/paywalls  </a:t>
            </a:r>
          </a:p>
          <a:p>
            <a:pPr lvl="1"/>
            <a:r>
              <a:rPr lang="en-US" dirty="0"/>
              <a:t>AI tools search the open web, so they </a:t>
            </a:r>
            <a:r>
              <a:rPr lang="en-US" b="1" dirty="0"/>
              <a:t>don’t</a:t>
            </a:r>
            <a:r>
              <a:rPr lang="en-US" dirty="0"/>
              <a:t> have access to traditional/subscription model sources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7AC64F-5FAC-C242-572A-FF34D97D5C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68"/>
          <a:stretch/>
        </p:blipFill>
        <p:spPr>
          <a:xfrm>
            <a:off x="3135992" y="2856674"/>
            <a:ext cx="3634015" cy="36926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F3242DC-E411-57F1-300F-5937E1C8FF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761" t="38471"/>
          <a:stretch/>
        </p:blipFill>
        <p:spPr>
          <a:xfrm>
            <a:off x="3659880" y="3429000"/>
            <a:ext cx="2662439" cy="36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2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9FFB3-CA06-E2C2-4B62-F44746721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D6B37-774F-A50A-33AA-DEB444DE8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Find</a:t>
            </a:r>
            <a:r>
              <a:rPr lang="en-US" dirty="0"/>
              <a:t> scholarly sources using different AI tools</a:t>
            </a:r>
          </a:p>
          <a:p>
            <a:endParaRPr lang="en-US" dirty="0"/>
          </a:p>
          <a:p>
            <a:r>
              <a:rPr lang="en-US" b="1" dirty="0"/>
              <a:t>Compare</a:t>
            </a:r>
            <a:r>
              <a:rPr lang="en-US" dirty="0"/>
              <a:t> AI tools to the AUK Library “Search All”</a:t>
            </a:r>
          </a:p>
          <a:p>
            <a:pPr lvl="1"/>
            <a:r>
              <a:rPr lang="en-US" dirty="0"/>
              <a:t>Natural language </a:t>
            </a:r>
            <a:r>
              <a:rPr lang="en-US" b="1" dirty="0"/>
              <a:t>versus</a:t>
            </a:r>
            <a:r>
              <a:rPr lang="en-US" dirty="0"/>
              <a:t> lexical/keyword searches</a:t>
            </a:r>
          </a:p>
          <a:p>
            <a:endParaRPr lang="en-US" dirty="0"/>
          </a:p>
          <a:p>
            <a:r>
              <a:rPr lang="en-US" b="1" dirty="0"/>
              <a:t>Evaluate</a:t>
            </a:r>
            <a:r>
              <a:rPr lang="en-US" dirty="0"/>
              <a:t> credibility of sources found using AI tools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612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FEAF9-6266-40D8-1490-665D28317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3A1B2-8C5E-2F47-08FE-C9B39375B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that the links</a:t>
            </a:r>
            <a:r>
              <a:rPr lang="en-US" b="1" dirty="0"/>
              <a:t> work</a:t>
            </a:r>
          </a:p>
          <a:p>
            <a:pPr lvl="1"/>
            <a:r>
              <a:rPr lang="en-US" dirty="0"/>
              <a:t>Sometimes the links </a:t>
            </a:r>
            <a:r>
              <a:rPr lang="en-US" b="1" dirty="0"/>
              <a:t>don’t</a:t>
            </a:r>
            <a:r>
              <a:rPr lang="en-US" dirty="0"/>
              <a:t> </a:t>
            </a:r>
            <a:r>
              <a:rPr lang="en-US" b="1" dirty="0"/>
              <a:t>work</a:t>
            </a:r>
            <a:r>
              <a:rPr lang="en-US" dirty="0"/>
              <a:t> and take you nowhere</a:t>
            </a:r>
          </a:p>
          <a:p>
            <a:pPr lvl="1"/>
            <a:r>
              <a:rPr lang="en-US" dirty="0"/>
              <a:t>When I asked Perplexity to search for non-scholarly sources for the same topic, it provided a source with a </a:t>
            </a:r>
            <a:r>
              <a:rPr lang="en-US" b="1" dirty="0"/>
              <a:t>broken</a:t>
            </a:r>
            <a:r>
              <a:rPr lang="en-US" dirty="0"/>
              <a:t> </a:t>
            </a:r>
            <a:r>
              <a:rPr lang="en-US" b="1" dirty="0"/>
              <a:t>link</a:t>
            </a:r>
            <a:r>
              <a:rPr lang="en-US" dirty="0"/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DC1A6C5-F94C-1F30-1D82-6527A37F6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85" y="4475516"/>
            <a:ext cx="5853983" cy="103044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5DD171E-984F-D129-A14B-54A496446D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531" t="22722"/>
          <a:stretch/>
        </p:blipFill>
        <p:spPr>
          <a:xfrm>
            <a:off x="6179706" y="4035131"/>
            <a:ext cx="3197657" cy="2441869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282D207E-C82A-84CB-14B5-9C8FBF8F2646}"/>
              </a:ext>
            </a:extLst>
          </p:cNvPr>
          <p:cNvSpPr/>
          <p:nvPr/>
        </p:nvSpPr>
        <p:spPr>
          <a:xfrm rot="18341484">
            <a:off x="2555058" y="4315593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D06C277D-C651-62B2-6AA2-8140A7C72572}"/>
              </a:ext>
            </a:extLst>
          </p:cNvPr>
          <p:cNvSpPr/>
          <p:nvPr/>
        </p:nvSpPr>
        <p:spPr>
          <a:xfrm rot="10967396">
            <a:off x="6409531" y="4517650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17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B2FA4-1104-551C-0359-8C0F6A06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D8A65-D425-09D4-D005-7F4384403E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Always </a:t>
            </a:r>
            <a:r>
              <a:rPr lang="en-US" b="1" dirty="0"/>
              <a:t>double-check</a:t>
            </a:r>
            <a:r>
              <a:rPr lang="en-US" dirty="0"/>
              <a:t> the output!	</a:t>
            </a:r>
          </a:p>
          <a:p>
            <a:pPr lvl="1"/>
            <a:endParaRPr lang="en-US" dirty="0"/>
          </a:p>
          <a:p>
            <a:r>
              <a:rPr lang="en-US" dirty="0"/>
              <a:t>Confirm these are the </a:t>
            </a:r>
            <a:r>
              <a:rPr lang="en-US" b="1" dirty="0"/>
              <a:t>types</a:t>
            </a:r>
            <a:r>
              <a:rPr lang="en-US" dirty="0"/>
              <a:t> of sources you want</a:t>
            </a:r>
          </a:p>
          <a:p>
            <a:pPr lvl="1"/>
            <a:endParaRPr lang="en-US" dirty="0"/>
          </a:p>
          <a:p>
            <a:r>
              <a:rPr lang="en-US" dirty="0"/>
              <a:t>The tool may provide the </a:t>
            </a:r>
            <a:r>
              <a:rPr lang="en-US" b="1" dirty="0"/>
              <a:t>wrong</a:t>
            </a:r>
            <a:r>
              <a:rPr lang="en-US" dirty="0"/>
              <a:t> type of source</a:t>
            </a:r>
          </a:p>
          <a:p>
            <a:pPr lvl="1"/>
            <a:r>
              <a:rPr lang="en-US" dirty="0"/>
              <a:t>Newspaper instead of journal article,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1500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C11B5-6AF5-F74F-82CC-F5ECC3922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84BE4-39D3-D294-0810-574681012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Microsoft Co-Pilot found </a:t>
            </a:r>
            <a:r>
              <a:rPr lang="en-US" b="1" dirty="0"/>
              <a:t>three </a:t>
            </a:r>
            <a:r>
              <a:rPr lang="en-US" dirty="0"/>
              <a:t>sources.</a:t>
            </a:r>
          </a:p>
          <a:p>
            <a:pPr lvl="1"/>
            <a:r>
              <a:rPr lang="en-US" b="1" dirty="0"/>
              <a:t>Two</a:t>
            </a:r>
            <a:r>
              <a:rPr lang="en-US" dirty="0"/>
              <a:t> of the three sources found are book chapters and </a:t>
            </a:r>
            <a:r>
              <a:rPr lang="en-US" b="1" dirty="0"/>
              <a:t>not</a:t>
            </a:r>
            <a:r>
              <a:rPr lang="en-US" dirty="0"/>
              <a:t> peer-reviewed journal articles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479175-9C1B-1128-C6B8-56738FB8C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439" y="2776910"/>
            <a:ext cx="2724832" cy="4003835"/>
          </a:xfrm>
          <a:prstGeom prst="rect">
            <a:avLst/>
          </a:prstGeom>
        </p:spPr>
      </p:pic>
      <p:sp>
        <p:nvSpPr>
          <p:cNvPr id="14" name="Arrow: Left 13">
            <a:extLst>
              <a:ext uri="{FF2B5EF4-FFF2-40B4-BE49-F238E27FC236}">
                <a16:creationId xmlns:a16="http://schemas.microsoft.com/office/drawing/2014/main" id="{26C23510-95CE-908F-4261-7585E5B6B490}"/>
              </a:ext>
            </a:extLst>
          </p:cNvPr>
          <p:cNvSpPr/>
          <p:nvPr/>
        </p:nvSpPr>
        <p:spPr>
          <a:xfrm rot="21273112">
            <a:off x="5925664" y="2586380"/>
            <a:ext cx="914400" cy="3935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Left 14">
            <a:extLst>
              <a:ext uri="{FF2B5EF4-FFF2-40B4-BE49-F238E27FC236}">
                <a16:creationId xmlns:a16="http://schemas.microsoft.com/office/drawing/2014/main" id="{649E7988-9210-629D-FE04-53508E32B3EC}"/>
              </a:ext>
            </a:extLst>
          </p:cNvPr>
          <p:cNvSpPr/>
          <p:nvPr/>
        </p:nvSpPr>
        <p:spPr>
          <a:xfrm rot="1110279">
            <a:off x="5668253" y="4229912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4F8CFF84-C930-EF6F-91B0-6CC53BE91BED}"/>
              </a:ext>
            </a:extLst>
          </p:cNvPr>
          <p:cNvSpPr/>
          <p:nvPr/>
        </p:nvSpPr>
        <p:spPr>
          <a:xfrm rot="11392764">
            <a:off x="3646752" y="5742767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23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7005-D34E-87B1-56C6-598E2DA7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4C446A-9133-97D6-007E-697B8D444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ChatGPT found </a:t>
            </a:r>
            <a:r>
              <a:rPr lang="en-US" b="1" dirty="0"/>
              <a:t>five</a:t>
            </a:r>
            <a:r>
              <a:rPr lang="en-US" dirty="0"/>
              <a:t> sources</a:t>
            </a:r>
          </a:p>
          <a:p>
            <a:endParaRPr lang="en-US" dirty="0"/>
          </a:p>
          <a:p>
            <a:r>
              <a:rPr lang="en-US" b="1" dirty="0"/>
              <a:t>One</a:t>
            </a:r>
            <a:r>
              <a:rPr lang="en-US" dirty="0"/>
              <a:t> of them is a book chapter and </a:t>
            </a:r>
            <a:r>
              <a:rPr lang="en-US" b="1" dirty="0"/>
              <a:t>not</a:t>
            </a:r>
            <a:r>
              <a:rPr lang="en-US" dirty="0"/>
              <a:t> a peer-reviewed journal article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7A37F8-5734-DD2B-47C9-1369D8699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959" y="3812008"/>
            <a:ext cx="8462999" cy="2283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9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1192B-E5E0-951B-9361-159322D4B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Wikipedia!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160D5-1A53-8287-B639-D4BD2F608D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More concerning is that one of the sources is from </a:t>
            </a:r>
            <a:r>
              <a:rPr lang="en-US" b="1" dirty="0"/>
              <a:t>Wikipedia</a:t>
            </a:r>
            <a:r>
              <a:rPr lang="en-US" dirty="0"/>
              <a:t>!</a:t>
            </a:r>
          </a:p>
          <a:p>
            <a:pPr lvl="1"/>
            <a:r>
              <a:rPr lang="en-US" dirty="0"/>
              <a:t>Due to </a:t>
            </a:r>
            <a:r>
              <a:rPr lang="en-US" b="1" dirty="0"/>
              <a:t>statistical</a:t>
            </a:r>
            <a:r>
              <a:rPr lang="en-US" dirty="0"/>
              <a:t> </a:t>
            </a:r>
            <a:r>
              <a:rPr lang="en-US" b="1" dirty="0"/>
              <a:t>randomness</a:t>
            </a:r>
            <a:r>
              <a:rPr lang="en-US" dirty="0"/>
              <a:t>, this doesn’t happen every time I enter this prompt in ChatGPT, but it happened two semesters in a row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DB3F41-75C1-5C8A-1453-359725385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733800"/>
            <a:ext cx="5791200" cy="2902949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31D0C568-DFBC-0D5D-ED06-8C32F2C4EEF8}"/>
              </a:ext>
            </a:extLst>
          </p:cNvPr>
          <p:cNvSpPr/>
          <p:nvPr/>
        </p:nvSpPr>
        <p:spPr>
          <a:xfrm>
            <a:off x="3429000" y="4876800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42576EC7-1DED-BB29-9489-D9F883D5264F}"/>
              </a:ext>
            </a:extLst>
          </p:cNvPr>
          <p:cNvSpPr/>
          <p:nvPr/>
        </p:nvSpPr>
        <p:spPr>
          <a:xfrm rot="19364649">
            <a:off x="2479633" y="5876704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2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2C50CEC-4A28-413E-E871-347C0E3B8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30A68-ABF7-2F76-27CB-1184048C7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56446-80A3-B3FA-DA6B-5AE953560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Sycophant (flatters you too much)</a:t>
            </a:r>
          </a:p>
          <a:p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80A321-C29B-B1B8-8CDE-37C409347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799" y="1828800"/>
            <a:ext cx="7354789" cy="4881989"/>
          </a:xfrm>
          <a:prstGeom prst="rect">
            <a:avLst/>
          </a:prstGeom>
        </p:spPr>
      </p:pic>
      <p:sp>
        <p:nvSpPr>
          <p:cNvPr id="8" name="Arrow: Left 7">
            <a:extLst>
              <a:ext uri="{FF2B5EF4-FFF2-40B4-BE49-F238E27FC236}">
                <a16:creationId xmlns:a16="http://schemas.microsoft.com/office/drawing/2014/main" id="{84DF3919-304F-AA8B-2DA0-05FAA50B7E1F}"/>
              </a:ext>
            </a:extLst>
          </p:cNvPr>
          <p:cNvSpPr/>
          <p:nvPr/>
        </p:nvSpPr>
        <p:spPr>
          <a:xfrm>
            <a:off x="5562600" y="2743200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020D9A52-3286-9AEB-EC65-421A22A97E27}"/>
              </a:ext>
            </a:extLst>
          </p:cNvPr>
          <p:cNvSpPr/>
          <p:nvPr/>
        </p:nvSpPr>
        <p:spPr>
          <a:xfrm>
            <a:off x="8001001" y="4191000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5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2C50CEC-4A28-413E-E871-347C0E3B8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30A68-ABF7-2F76-27CB-1184048C7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56446-80A3-B3FA-DA6B-5AE953560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Sycophant (flatters you too much)</a:t>
            </a:r>
          </a:p>
          <a:p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B31A92-95AC-A0BA-09AA-54AC2AA92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752600"/>
            <a:ext cx="6112312" cy="4957763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8626A840-8719-C9E7-6FBA-FC57CB3A8DFD}"/>
              </a:ext>
            </a:extLst>
          </p:cNvPr>
          <p:cNvSpPr/>
          <p:nvPr/>
        </p:nvSpPr>
        <p:spPr>
          <a:xfrm>
            <a:off x="4572000" y="2514600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B24271F9-1637-7805-192A-E5E045CCBA00}"/>
              </a:ext>
            </a:extLst>
          </p:cNvPr>
          <p:cNvSpPr/>
          <p:nvPr/>
        </p:nvSpPr>
        <p:spPr>
          <a:xfrm rot="10800000">
            <a:off x="1066800" y="5768646"/>
            <a:ext cx="914400" cy="3810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53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640BB-8457-6FC7-DB6C-8A8DBDE12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85A1A5-CED1-E402-C785-38E897540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Algorithmic bias</a:t>
            </a:r>
          </a:p>
          <a:p>
            <a:pPr lvl="1"/>
            <a:r>
              <a:rPr lang="en-US" dirty="0"/>
              <a:t>AI reflects human </a:t>
            </a:r>
            <a:r>
              <a:rPr lang="en-US" b="1" dirty="0"/>
              <a:t>biases</a:t>
            </a:r>
            <a:r>
              <a:rPr lang="en-US" dirty="0"/>
              <a:t> because it’s trained on human </a:t>
            </a:r>
            <a:r>
              <a:rPr lang="en-US" b="1" dirty="0"/>
              <a:t>data</a:t>
            </a:r>
            <a:endParaRPr lang="en-US" dirty="0"/>
          </a:p>
          <a:p>
            <a:pPr lvl="2"/>
            <a:r>
              <a:rPr lang="en-US" dirty="0"/>
              <a:t>Algorithms for hiring </a:t>
            </a:r>
            <a:r>
              <a:rPr lang="en-US" b="1" dirty="0"/>
              <a:t>favored</a:t>
            </a:r>
            <a:r>
              <a:rPr lang="en-US" dirty="0"/>
              <a:t> men over women</a:t>
            </a:r>
          </a:p>
          <a:p>
            <a:pPr lvl="2"/>
            <a:endParaRPr lang="en-US" dirty="0"/>
          </a:p>
          <a:p>
            <a:pPr lvl="2"/>
            <a:r>
              <a:rPr lang="en-US" dirty="0"/>
              <a:t>Facial recognition software has </a:t>
            </a:r>
            <a:r>
              <a:rPr lang="en-US" b="1" dirty="0"/>
              <a:t>more</a:t>
            </a:r>
            <a:r>
              <a:rPr lang="en-US" dirty="0"/>
              <a:t> </a:t>
            </a:r>
            <a:r>
              <a:rPr lang="en-US" b="1" dirty="0"/>
              <a:t>errors</a:t>
            </a:r>
            <a:r>
              <a:rPr lang="en-US" dirty="0"/>
              <a:t> with darker skinned people than lighter skinned people</a:t>
            </a:r>
          </a:p>
          <a:p>
            <a:pPr lvl="2"/>
            <a:endParaRPr lang="en-US" dirty="0"/>
          </a:p>
          <a:p>
            <a:pPr lvl="2"/>
            <a:r>
              <a:rPr lang="en-US" dirty="0"/>
              <a:t>And </a:t>
            </a:r>
            <a:r>
              <a:rPr lang="en-US" b="1" dirty="0"/>
              <a:t>many more</a:t>
            </a:r>
            <a:r>
              <a:rPr lang="en-US" dirty="0"/>
              <a:t>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085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59C4D-FF72-DE5A-CD8A-DB1307644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Limits of AI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DCE63-B1C0-9D56-C140-3E81F5E371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Missing metadata</a:t>
            </a:r>
          </a:p>
          <a:p>
            <a:pPr lvl="1"/>
            <a:r>
              <a:rPr lang="en-US" b="1" dirty="0"/>
              <a:t>Metadata</a:t>
            </a:r>
            <a:r>
              <a:rPr lang="en-US" dirty="0"/>
              <a:t> = “data about data”</a:t>
            </a:r>
          </a:p>
          <a:p>
            <a:pPr lvl="1"/>
            <a:r>
              <a:rPr lang="en-US" dirty="0"/>
              <a:t>If AI tools don’t have all the metadata, then this may lead to </a:t>
            </a:r>
            <a:r>
              <a:rPr lang="en-US" b="1" dirty="0"/>
              <a:t>less</a:t>
            </a:r>
            <a:r>
              <a:rPr lang="en-US" dirty="0"/>
              <a:t> accurate and </a:t>
            </a:r>
            <a:r>
              <a:rPr lang="en-US" b="1" dirty="0"/>
              <a:t>less</a:t>
            </a:r>
            <a:r>
              <a:rPr lang="en-US" dirty="0"/>
              <a:t> reliable searches</a:t>
            </a:r>
          </a:p>
          <a:p>
            <a:endParaRPr lang="en-US" dirty="0"/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9D12EE2C-ECFE-16C8-2021-BFD0EAA9F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830718"/>
              </p:ext>
            </p:extLst>
          </p:nvPr>
        </p:nvGraphicFramePr>
        <p:xfrm>
          <a:off x="1828800" y="3369828"/>
          <a:ext cx="6038850" cy="288174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223480257"/>
                    </a:ext>
                  </a:extLst>
                </a:gridCol>
                <a:gridCol w="4210050">
                  <a:extLst>
                    <a:ext uri="{9D8B030D-6E8A-4147-A177-3AD203B41FA5}">
                      <a16:colId xmlns:a16="http://schemas.microsoft.com/office/drawing/2014/main" val="1486138299"/>
                    </a:ext>
                  </a:extLst>
                </a:gridCol>
              </a:tblGrid>
              <a:tr h="349135">
                <a:tc>
                  <a:txBody>
                    <a:bodyPr/>
                    <a:lstStyle/>
                    <a:p>
                      <a:pPr fontAlgn="t" latinLnBrk="0"/>
                      <a:r>
                        <a:rPr lang="en-US" sz="1600" b="0" dirty="0">
                          <a:effectLst/>
                        </a:rPr>
                        <a:t>Metadata Type</a:t>
                      </a:r>
                    </a:p>
                  </a:txBody>
                  <a:tcPr marL="76200" marR="76200" marT="76200" marB="762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 latinLnBrk="0"/>
                      <a:r>
                        <a:rPr lang="en-US" sz="1600" b="0" dirty="0">
                          <a:effectLst/>
                        </a:rPr>
                        <a:t>Common Elements</a:t>
                      </a:r>
                    </a:p>
                  </a:txBody>
                  <a:tcPr marL="76200" marR="76200" marT="76200" marB="762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60562"/>
                  </a:ext>
                </a:extLst>
              </a:tr>
              <a:tr h="523702"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 dirty="0">
                          <a:effectLst/>
                        </a:rPr>
                        <a:t>Descriptive</a:t>
                      </a:r>
                    </a:p>
                  </a:txBody>
                  <a:tcPr marL="76200" marR="76200" anchor="ctr"/>
                </a:tc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>
                          <a:effectLst/>
                        </a:rPr>
                        <a:t>Title, author, abstract, keywords, subject, summary</a:t>
                      </a:r>
                    </a:p>
                  </a:txBody>
                  <a:tcPr marL="76200" marR="76200" anchor="ctr"/>
                </a:tc>
                <a:extLst>
                  <a:ext uri="{0D108BD9-81ED-4DB2-BD59-A6C34878D82A}">
                    <a16:rowId xmlns:a16="http://schemas.microsoft.com/office/drawing/2014/main" val="4273855978"/>
                  </a:ext>
                </a:extLst>
              </a:tr>
              <a:tr h="523702"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>
                          <a:effectLst/>
                        </a:rPr>
                        <a:t>Structural</a:t>
                      </a:r>
                    </a:p>
                  </a:txBody>
                  <a:tcPr marL="76200" marR="76200" anchor="ctr"/>
                </a:tc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>
                          <a:effectLst/>
                        </a:rPr>
                        <a:t>Table of contents, section/chapter info, links</a:t>
                      </a:r>
                    </a:p>
                  </a:txBody>
                  <a:tcPr marL="76200" marR="76200" anchor="ctr"/>
                </a:tc>
                <a:extLst>
                  <a:ext uri="{0D108BD9-81ED-4DB2-BD59-A6C34878D82A}">
                    <a16:rowId xmlns:a16="http://schemas.microsoft.com/office/drawing/2014/main" val="3015805494"/>
                  </a:ext>
                </a:extLst>
              </a:tr>
              <a:tr h="523702"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>
                          <a:effectLst/>
                        </a:rPr>
                        <a:t>Administrative</a:t>
                      </a:r>
                    </a:p>
                  </a:txBody>
                  <a:tcPr marL="76200" marR="76200" anchor="ctr"/>
                </a:tc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>
                          <a:effectLst/>
                        </a:rPr>
                        <a:t>Creation date, rights, access, preservation info</a:t>
                      </a:r>
                    </a:p>
                  </a:txBody>
                  <a:tcPr marL="76200" marR="76200" anchor="ctr"/>
                </a:tc>
                <a:extLst>
                  <a:ext uri="{0D108BD9-81ED-4DB2-BD59-A6C34878D82A}">
                    <a16:rowId xmlns:a16="http://schemas.microsoft.com/office/drawing/2014/main" val="3599989154"/>
                  </a:ext>
                </a:extLst>
              </a:tr>
              <a:tr h="299258"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>
                          <a:effectLst/>
                        </a:rPr>
                        <a:t>Technical</a:t>
                      </a:r>
                    </a:p>
                  </a:txBody>
                  <a:tcPr marL="76200" marR="76200" anchor="ctr"/>
                </a:tc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>
                          <a:effectLst/>
                        </a:rPr>
                        <a:t>File type, format, size, encoding</a:t>
                      </a:r>
                    </a:p>
                  </a:txBody>
                  <a:tcPr marL="76200" marR="76200" anchor="ctr"/>
                </a:tc>
                <a:extLst>
                  <a:ext uri="{0D108BD9-81ED-4DB2-BD59-A6C34878D82A}">
                    <a16:rowId xmlns:a16="http://schemas.microsoft.com/office/drawing/2014/main" val="2717012984"/>
                  </a:ext>
                </a:extLst>
              </a:tr>
              <a:tr h="523702"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 dirty="0">
                          <a:effectLst/>
                        </a:rPr>
                        <a:t>Provenance</a:t>
                      </a:r>
                    </a:p>
                  </a:txBody>
                  <a:tcPr marL="76200" marR="76200" anchor="ctr"/>
                </a:tc>
                <a:tc>
                  <a:txBody>
                    <a:bodyPr/>
                    <a:lstStyle/>
                    <a:p>
                      <a:pPr fontAlgn="base" latinLnBrk="0"/>
                      <a:r>
                        <a:rPr lang="en-US" sz="1600" dirty="0">
                          <a:effectLst/>
                        </a:rPr>
                        <a:t>Version, edit history, source, user logs</a:t>
                      </a:r>
                    </a:p>
                  </a:txBody>
                  <a:tcPr marL="76200" marR="76200" anchor="ctr"/>
                </a:tc>
                <a:extLst>
                  <a:ext uri="{0D108BD9-81ED-4DB2-BD59-A6C34878D82A}">
                    <a16:rowId xmlns:a16="http://schemas.microsoft.com/office/drawing/2014/main" val="292801150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A5EB943-4577-F168-5360-C5A1D7309D32}"/>
              </a:ext>
            </a:extLst>
          </p:cNvPr>
          <p:cNvSpPr txBox="1"/>
          <p:nvPr/>
        </p:nvSpPr>
        <p:spPr>
          <a:xfrm>
            <a:off x="1853982" y="6251574"/>
            <a:ext cx="58217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1600" dirty="0">
                <a:latin typeface="Garamond" panose="02020404030301010803" pitchFamily="18" charset="0"/>
              </a:rPr>
              <a:t>Table compiled by Perplexity.ai. Prompt: “What kind of metadata is needed when conducting literature searches?”</a:t>
            </a:r>
          </a:p>
        </p:txBody>
      </p:sp>
    </p:spTree>
    <p:extLst>
      <p:ext uri="{BB962C8B-B14F-4D97-AF65-F5344CB8AC3E}">
        <p14:creationId xmlns:p14="http://schemas.microsoft.com/office/powerpoint/2010/main" val="288586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77E63-D4FC-94FD-CB4F-FED339D4B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Can You Tell if a Journal is Trustworthy?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7177A-B68B-3357-CEF3-4663CAC4E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What do you </a:t>
            </a:r>
            <a:r>
              <a:rPr lang="en-US" b="1" dirty="0"/>
              <a:t>remember</a:t>
            </a:r>
            <a:r>
              <a:rPr lang="en-US" dirty="0"/>
              <a:t> from last class?</a:t>
            </a:r>
          </a:p>
          <a:p>
            <a:endParaRPr lang="en-US" dirty="0"/>
          </a:p>
          <a:p>
            <a:r>
              <a:rPr lang="en-US" dirty="0"/>
              <a:t>Check if the journal is in the </a:t>
            </a:r>
            <a:r>
              <a:rPr lang="en-US" b="1" dirty="0"/>
              <a:t>Directory of Open Access Journals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https://doaj.org/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en-US" dirty="0"/>
              <a:t>Check the article processing charges (</a:t>
            </a:r>
            <a:r>
              <a:rPr lang="en-US" b="1" dirty="0"/>
              <a:t>APC</a:t>
            </a:r>
            <a:r>
              <a:rPr lang="en-US" dirty="0"/>
              <a:t>)</a:t>
            </a:r>
          </a:p>
          <a:p>
            <a:pPr lvl="1"/>
            <a:r>
              <a:rPr lang="en-US" b="1" dirty="0"/>
              <a:t>All </a:t>
            </a:r>
            <a:r>
              <a:rPr lang="en-US" dirty="0"/>
              <a:t>predatory journals charge APCs (since the goal is to make money and profit)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Note: </a:t>
            </a:r>
            <a:r>
              <a:rPr lang="en-US" dirty="0"/>
              <a:t>Reputable open-access journals also charge fees to make the article accessible to everyone, but some don’t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629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5032F-1425-9F39-4E99-EBE110042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AI? Why Now?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580A0-E49E-43A1-FFD6-FCADC3513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			   versus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1EA898-BC50-69F7-C7E5-2CCADD359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295" y="1320012"/>
            <a:ext cx="6621607" cy="24137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6EC612-E38D-5EFD-685E-A3D675E49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554" y="4256599"/>
            <a:ext cx="5442891" cy="252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95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C7B69-B7D7-F0AE-2D70-52C5BA14F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Can You Tell if a Journal is Trustworthy?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86AB8-DC86-17A6-F02E-941A06141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Double-check</a:t>
            </a:r>
            <a:r>
              <a:rPr lang="en-US" dirty="0"/>
              <a:t> the provided information about the journal </a:t>
            </a:r>
          </a:p>
          <a:p>
            <a:pPr lvl="1"/>
            <a:r>
              <a:rPr lang="en-US" dirty="0"/>
              <a:t>Article </a:t>
            </a:r>
            <a:r>
              <a:rPr lang="en-US" b="1" dirty="0"/>
              <a:t>acceptance</a:t>
            </a:r>
            <a:r>
              <a:rPr lang="en-US" dirty="0"/>
              <a:t> rates</a:t>
            </a:r>
          </a:p>
          <a:p>
            <a:pPr lvl="1"/>
            <a:r>
              <a:rPr lang="en-US" b="1" dirty="0"/>
              <a:t>Impact</a:t>
            </a:r>
            <a:r>
              <a:rPr lang="en-US" dirty="0"/>
              <a:t> </a:t>
            </a:r>
            <a:r>
              <a:rPr lang="en-US" b="1" dirty="0"/>
              <a:t>factor</a:t>
            </a:r>
            <a:r>
              <a:rPr lang="en-US" dirty="0"/>
              <a:t> (How much “reach” the information has)</a:t>
            </a:r>
          </a:p>
          <a:p>
            <a:pPr lvl="1"/>
            <a:r>
              <a:rPr lang="en-US" b="1" dirty="0"/>
              <a:t>Editorial</a:t>
            </a:r>
            <a:r>
              <a:rPr lang="en-US" dirty="0"/>
              <a:t> </a:t>
            </a:r>
            <a:r>
              <a:rPr lang="en-US" b="1" dirty="0"/>
              <a:t>boards</a:t>
            </a:r>
            <a:r>
              <a:rPr lang="en-US" dirty="0"/>
              <a:t> (Do these people exist? Do they have the correct qualifications? Do they know they were listed as board members?) </a:t>
            </a:r>
          </a:p>
          <a:p>
            <a:endParaRPr lang="en-US" dirty="0">
              <a:hlinkClick r:id="rId2"/>
            </a:endParaRPr>
          </a:p>
          <a:p>
            <a:r>
              <a:rPr lang="en-US" dirty="0">
                <a:hlinkClick r:id="rId2"/>
              </a:rPr>
              <a:t>Predatory Journals: What They Are and How to Avoid Them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1938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55909-F0C9-BBD6-5BBB-23486DC30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May be Predatory?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FEA2F-8E63-DD19-B267-5F8115CA74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http://www.ijern.com/</a:t>
            </a:r>
            <a:r>
              <a:rPr lang="en-US" dirty="0"/>
              <a:t>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versus</a:t>
            </a:r>
          </a:p>
          <a:p>
            <a:endParaRPr lang="en-US" dirty="0"/>
          </a:p>
          <a:p>
            <a:r>
              <a:rPr lang="en-US" dirty="0">
                <a:hlinkClick r:id="rId3"/>
              </a:rPr>
              <a:t>https://www.sciencedirect.com/journal/international-journal-of-educational-research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2161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8CDDF-B3F6-F369-51A9-FDFE82A00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May be Predatory?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20476-E528-752C-FCC7-83FC413E2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378D80-0C60-066C-D444-AF37CF6E6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56277"/>
            <a:ext cx="5791200" cy="516481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F722B23-78DF-EE6B-48E4-2E53E38C7159}"/>
                  </a:ext>
                </a:extLst>
              </p14:cNvPr>
              <p14:cNvContentPartPr/>
              <p14:nvPr/>
            </p14:nvContentPartPr>
            <p14:xfrm>
              <a:off x="3014955" y="4371435"/>
              <a:ext cx="6480" cy="104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F722B23-78DF-EE6B-48E4-2E53E38C715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06315" y="4362435"/>
                <a:ext cx="2412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1B28AFD-7559-2D98-BA0C-7045764B6F11}"/>
                  </a:ext>
                </a:extLst>
              </p14:cNvPr>
              <p14:cNvContentPartPr/>
              <p14:nvPr/>
            </p14:nvContentPartPr>
            <p14:xfrm>
              <a:off x="6510555" y="4971195"/>
              <a:ext cx="720" cy="3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1B28AFD-7559-2D98-BA0C-7045764B6F1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04435" y="4965075"/>
                <a:ext cx="12960" cy="1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208772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D3602-CD47-624F-ECE0-9BDF5ABE9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May be Predatory?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3A8EE9-C5F9-8F00-286E-EE8D94BE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E2118D-91FD-943F-3B1C-53E630E77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031" y="1981200"/>
            <a:ext cx="8052137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859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CC63C-3832-E8C4-C10E-2ACF6EDF1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Worksheet!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63143-9E57-40CB-3057-5C2BB7877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We will do things a bit </a:t>
            </a:r>
            <a:r>
              <a:rPr lang="en-US" b="1" dirty="0"/>
              <a:t>differently </a:t>
            </a:r>
            <a:r>
              <a:rPr lang="en-US" dirty="0"/>
              <a:t>today</a:t>
            </a:r>
          </a:p>
          <a:p>
            <a:endParaRPr lang="en-US" b="1" dirty="0"/>
          </a:p>
          <a:p>
            <a:r>
              <a:rPr lang="en-US" dirty="0"/>
              <a:t>Each of you will have a worksheet and you will complete it </a:t>
            </a:r>
            <a:r>
              <a:rPr lang="en-US" b="1" dirty="0"/>
              <a:t>individually </a:t>
            </a:r>
            <a:r>
              <a:rPr lang="en-US" dirty="0"/>
              <a:t>(you either will have worksheet A or B)</a:t>
            </a:r>
          </a:p>
          <a:p>
            <a:endParaRPr lang="en-US" dirty="0"/>
          </a:p>
          <a:p>
            <a:r>
              <a:rPr lang="en-US" dirty="0"/>
              <a:t>Once done, you will </a:t>
            </a:r>
            <a:r>
              <a:rPr lang="en-US" b="1" dirty="0"/>
              <a:t>pair up </a:t>
            </a:r>
            <a:r>
              <a:rPr lang="en-US" dirty="0"/>
              <a:t>with someone (Worksheet A pairs with Worksheet B) and then complete another worksheet together, where you evaluate each other’s work</a:t>
            </a:r>
          </a:p>
        </p:txBody>
      </p:sp>
    </p:spTree>
    <p:extLst>
      <p:ext uri="{BB962C8B-B14F-4D97-AF65-F5344CB8AC3E}">
        <p14:creationId xmlns:p14="http://schemas.microsoft.com/office/powerpoint/2010/main" val="2136761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5D8AB-FDAA-AB4E-EA11-C76576507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AI in Your Research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14E5E-CCA8-D0D9-7BA6-47F3A13EF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</a:t>
            </a:r>
            <a:r>
              <a:rPr lang="en-US" b="1" dirty="0"/>
              <a:t>AI</a:t>
            </a:r>
            <a:r>
              <a:rPr lang="en-US" dirty="0"/>
              <a:t> in literature searches</a:t>
            </a:r>
          </a:p>
          <a:p>
            <a:endParaRPr lang="en-US" dirty="0"/>
          </a:p>
          <a:p>
            <a:r>
              <a:rPr lang="en-US" b="1" dirty="0"/>
              <a:t>Different</a:t>
            </a:r>
            <a:r>
              <a:rPr lang="en-US" dirty="0"/>
              <a:t> tools are available for literature searches: </a:t>
            </a:r>
          </a:p>
          <a:p>
            <a:pPr lvl="1"/>
            <a:r>
              <a:rPr lang="en-US" dirty="0"/>
              <a:t>SciSpace, Perplexity, Microsoft Co-Pilot, ChatGPT, etc.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003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21AF9-CC6E-12C4-1CFE-F73C8AD6F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Kuwait Publishes Less Research Compared to Rest of GCC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E2FB268-9F0E-5DC1-36FA-0C305DEBD6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1100" y="1295400"/>
            <a:ext cx="7620000" cy="5160924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7DC73CA-204B-44D8-C850-7E4E769CB666}"/>
              </a:ext>
            </a:extLst>
          </p:cNvPr>
          <p:cNvSpPr txBox="1"/>
          <p:nvPr/>
        </p:nvSpPr>
        <p:spPr>
          <a:xfrm>
            <a:off x="4419600" y="6225491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" panose="02020404030301010803" pitchFamily="18" charset="0"/>
                <a:hlinkClick r:id="rId3"/>
              </a:rPr>
              <a:t>Source</a:t>
            </a:r>
            <a:endParaRPr lang="en-US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716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877EC-BE0A-A53F-554F-E3FF861A6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GCC Publishes Less Research Compared to US &amp; EU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EFFF37-8602-80A5-1E5D-28271AD774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 descr="Publications 11 00048 g003">
            <a:extLst>
              <a:ext uri="{FF2B5EF4-FFF2-40B4-BE49-F238E27FC236}">
                <a16:creationId xmlns:a16="http://schemas.microsoft.com/office/drawing/2014/main" id="{7C7804E1-4187-05C7-CAD2-B05C34FF58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46"/>
          <a:stretch/>
        </p:blipFill>
        <p:spPr bwMode="auto">
          <a:xfrm>
            <a:off x="1219200" y="1600200"/>
            <a:ext cx="7779695" cy="457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14BE94-9378-45CE-3AF7-BB8ADA48A08C}"/>
              </a:ext>
            </a:extLst>
          </p:cNvPr>
          <p:cNvSpPr txBox="1"/>
          <p:nvPr/>
        </p:nvSpPr>
        <p:spPr>
          <a:xfrm>
            <a:off x="4419600" y="6225491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" panose="02020404030301010803" pitchFamily="18" charset="0"/>
                <a:hlinkClick r:id="rId3"/>
              </a:rPr>
              <a:t>Source</a:t>
            </a:r>
            <a:endParaRPr lang="en-US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575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97DE8-A1FF-6DD6-2847-4D436AABD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Differences Between AI Tools and the Library Catalog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F66CE-E104-DCC6-B2B8-29C3F24B88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 can instruct and direct AI tools using </a:t>
            </a:r>
            <a:r>
              <a:rPr lang="en-US" b="1" dirty="0"/>
              <a:t>natural</a:t>
            </a:r>
            <a:r>
              <a:rPr lang="en-US" dirty="0"/>
              <a:t> </a:t>
            </a:r>
            <a:r>
              <a:rPr lang="en-US" b="1" dirty="0"/>
              <a:t>language</a:t>
            </a:r>
            <a:r>
              <a:rPr lang="en-US" dirty="0"/>
              <a:t> rather than keywords and Boolean operators</a:t>
            </a:r>
          </a:p>
          <a:p>
            <a:endParaRPr lang="en-US" dirty="0"/>
          </a:p>
          <a:p>
            <a:r>
              <a:rPr lang="en-US" dirty="0"/>
              <a:t>Currently, these AI search tools have access to the open web, but </a:t>
            </a:r>
            <a:r>
              <a:rPr lang="en-US" b="1" dirty="0"/>
              <a:t>not</a:t>
            </a:r>
            <a:r>
              <a:rPr lang="en-US" dirty="0"/>
              <a:t> the AUK </a:t>
            </a:r>
            <a:r>
              <a:rPr lang="en-US"/>
              <a:t>library catalog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77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1DBD4-E48A-BC05-0EBC-8DA409D70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Which Will Produce the Most Relevant and Best Quality Sources?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28E00-8FAB-BAE8-662B-D729B0EC1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atin typeface="Garamond" panose="02020404030301010803" pitchFamily="18" charset="0"/>
              </a:rPr>
              <a:t>Natural Language Search</a:t>
            </a:r>
          </a:p>
          <a:p>
            <a:endParaRPr lang="en-US" b="1" dirty="0"/>
          </a:p>
          <a:p>
            <a:endParaRPr lang="en-US" b="1" dirty="0">
              <a:latin typeface="Garamond" panose="02020404030301010803" pitchFamily="18" charset="0"/>
            </a:endParaRPr>
          </a:p>
          <a:p>
            <a:endParaRPr lang="en-US" b="1" dirty="0"/>
          </a:p>
          <a:p>
            <a:r>
              <a:rPr lang="en-US" b="1" dirty="0">
                <a:latin typeface="Garamond" panose="02020404030301010803" pitchFamily="18" charset="0"/>
              </a:rPr>
              <a:t>Keyword/Lexical Search</a:t>
            </a:r>
          </a:p>
          <a:p>
            <a:endParaRPr lang="en-US" b="1" dirty="0">
              <a:latin typeface="Garamond" panose="02020404030301010803" pitchFamily="18" charset="0"/>
            </a:endParaRP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F0EAD0-7BFA-DD2C-F5DF-77D3B448E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53398"/>
            <a:ext cx="6878010" cy="13756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3D2804-6D7C-A0B4-6A6C-20C9684E4E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615" r="6155"/>
          <a:stretch/>
        </p:blipFill>
        <p:spPr>
          <a:xfrm>
            <a:off x="609600" y="4495800"/>
            <a:ext cx="5867400" cy="86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7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5742B444A84A42A36B26F9923CD5B1" ma:contentTypeVersion="4" ma:contentTypeDescription="Create a new document." ma:contentTypeScope="" ma:versionID="b0b39bb3298f19a5fbb7e2f7350e4399">
  <xsd:schema xmlns:xsd="http://www.w3.org/2001/XMLSchema" xmlns:xs="http://www.w3.org/2001/XMLSchema" xmlns:p="http://schemas.microsoft.com/office/2006/metadata/properties" xmlns:ns2="f3ed2dca-ad38-4b3c-b451-de293290916b" targetNamespace="http://schemas.microsoft.com/office/2006/metadata/properties" ma:root="true" ma:fieldsID="cd877546ddea4f1c5dae587d02d1e0f3" ns2:_="">
    <xsd:import namespace="f3ed2dca-ad38-4b3c-b451-de29329091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ed2dca-ad38-4b3c-b451-de29329091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E6399A-E7ED-4ABB-8B23-10313080D0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197CA4-4C76-4E32-AF35-4D0ED3CDE794}">
  <ds:schemaRefs>
    <ds:schemaRef ds:uri="f3ed2dca-ad38-4b3c-b451-de293290916b"/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6363C842-3042-4FB1-8FB3-82BDFB87BB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ed2dca-ad38-4b3c-b451-de29329091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1503</Words>
  <Application>Microsoft Office PowerPoint</Application>
  <PresentationFormat>A4 Paper (210x297 mm)</PresentationFormat>
  <Paragraphs>243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Garamond</vt:lpstr>
      <vt:lpstr>Times New Roman</vt:lpstr>
      <vt:lpstr>Wingdings</vt:lpstr>
      <vt:lpstr>Custom Design</vt:lpstr>
      <vt:lpstr>Office Theme</vt:lpstr>
      <vt:lpstr>PowerPoint Presentation</vt:lpstr>
      <vt:lpstr>Complete the Assessment</vt:lpstr>
      <vt:lpstr>Today’s Goals</vt:lpstr>
      <vt:lpstr>Why AI? Why Now?</vt:lpstr>
      <vt:lpstr>Using AI in Your Research </vt:lpstr>
      <vt:lpstr>Kuwait Publishes Less Research Compared to Rest of GCC</vt:lpstr>
      <vt:lpstr>GCC Publishes Less Research Compared to US &amp; EU</vt:lpstr>
      <vt:lpstr>Differences Between AI Tools and the Library Catalog</vt:lpstr>
      <vt:lpstr>Which Will Produce the Most Relevant and Best Quality Sources?</vt:lpstr>
      <vt:lpstr>Keyword/Lexical Searching Review</vt:lpstr>
      <vt:lpstr>Keyword/Lexical Searching Review</vt:lpstr>
      <vt:lpstr>Keyword Searching: Advanced Search</vt:lpstr>
      <vt:lpstr>Keyword Searching: Advanced Search</vt:lpstr>
      <vt:lpstr>Library Catalog/Search All</vt:lpstr>
      <vt:lpstr>Library Catalog/Search All</vt:lpstr>
      <vt:lpstr>Library Catalog/Search All</vt:lpstr>
      <vt:lpstr>AI Use Cases in Research</vt:lpstr>
      <vt:lpstr>Spot the Issue</vt:lpstr>
      <vt:lpstr>That’s Better</vt:lpstr>
      <vt:lpstr>Writing a Good AI Prompt</vt:lpstr>
      <vt:lpstr>SciSpace</vt:lpstr>
      <vt:lpstr>SciSpace</vt:lpstr>
      <vt:lpstr>SciSpace</vt:lpstr>
      <vt:lpstr>Perplexity</vt:lpstr>
      <vt:lpstr>Perplexity</vt:lpstr>
      <vt:lpstr>ChatGPT and Microsoft Co-Pilot</vt:lpstr>
      <vt:lpstr>ChatGPT and Microsoft Co-Pilot</vt:lpstr>
      <vt:lpstr>Strengths of AI Tools</vt:lpstr>
      <vt:lpstr>Limits of AI Tools</vt:lpstr>
      <vt:lpstr>Limits of AI Tools</vt:lpstr>
      <vt:lpstr>Limits of AI Tools</vt:lpstr>
      <vt:lpstr>Limits of AI Tools</vt:lpstr>
      <vt:lpstr>Limits of AI Tools</vt:lpstr>
      <vt:lpstr>Wikipedia!</vt:lpstr>
      <vt:lpstr>Limits of AI Tools</vt:lpstr>
      <vt:lpstr>Limits of AI Tools</vt:lpstr>
      <vt:lpstr>Limits of AI Tools</vt:lpstr>
      <vt:lpstr>Limits of AI Tools</vt:lpstr>
      <vt:lpstr>How Can You Tell if a Journal is Trustworthy?</vt:lpstr>
      <vt:lpstr>How Can You Tell if a Journal is Trustworthy?</vt:lpstr>
      <vt:lpstr>Which May be Predatory?</vt:lpstr>
      <vt:lpstr>Which May be Predatory?</vt:lpstr>
      <vt:lpstr>Which May be Predatory?</vt:lpstr>
      <vt:lpstr>Worksheet!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Rita  El Haddad</cp:lastModifiedBy>
  <cp:revision>83</cp:revision>
  <dcterms:created xsi:type="dcterms:W3CDTF">2021-02-02T08:00:01Z</dcterms:created>
  <dcterms:modified xsi:type="dcterms:W3CDTF">2025-05-25T05:21:13Z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0x010100605742B444A84A42A36B26F9923CD5B1</vt:lpwstr>
  </property>
</Properties>
</file>