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handoutMasterIdLst>
    <p:handoutMasterId r:id="rId31"/>
  </p:handoutMasterIdLst>
  <p:sldIdLst>
    <p:sldId id="392" r:id="rId2"/>
    <p:sldId id="372" r:id="rId3"/>
    <p:sldId id="373" r:id="rId4"/>
    <p:sldId id="377" r:id="rId5"/>
    <p:sldId id="407" r:id="rId6"/>
    <p:sldId id="408" r:id="rId7"/>
    <p:sldId id="355" r:id="rId8"/>
    <p:sldId id="378" r:id="rId9"/>
    <p:sldId id="352" r:id="rId10"/>
    <p:sldId id="379" r:id="rId11"/>
    <p:sldId id="385"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3" r:id="rId27"/>
    <p:sldId id="424" r:id="rId28"/>
    <p:sldId id="405" r:id="rId29"/>
  </p:sldIdLst>
  <p:sldSz cx="9906000" cy="6858000" type="A4"/>
  <p:notesSz cx="6794500" cy="9931400"/>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3" pos="5116">
          <p15:clr>
            <a:srgbClr val="A4A3A4"/>
          </p15:clr>
        </p15:guide>
        <p15:guide id="4" orient="horz" pos="346">
          <p15:clr>
            <a:srgbClr val="A4A3A4"/>
          </p15:clr>
        </p15:guide>
        <p15:guide id="5" orient="horz" pos="817">
          <p15:clr>
            <a:srgbClr val="A4A3A4"/>
          </p15:clr>
        </p15:guide>
        <p15:guide id="6" orient="horz" pos="4020">
          <p15:clr>
            <a:srgbClr val="A4A3A4"/>
          </p15:clr>
        </p15:guide>
        <p15:guide id="7" orient="horz" pos="3521">
          <p15:clr>
            <a:srgbClr val="A4A3A4"/>
          </p15:clr>
        </p15:guide>
        <p15:guide id="8" orient="horz" pos="3767">
          <p15:clr>
            <a:srgbClr val="A4A3A4"/>
          </p15:clr>
        </p15:guide>
        <p15:guide id="9" pos="5716">
          <p15:clr>
            <a:srgbClr val="A4A3A4"/>
          </p15:clr>
        </p15:guide>
        <p15:guide id="10" pos="520">
          <p15:clr>
            <a:srgbClr val="A4A3A4"/>
          </p15:clr>
        </p15:guide>
        <p15:guide id="11" pos="3029" userDrawn="1">
          <p15:clr>
            <a:srgbClr val="A4A3A4"/>
          </p15:clr>
        </p15:guide>
        <p15:guide id="12" pos="3230">
          <p15:clr>
            <a:srgbClr val="A4A3A4"/>
          </p15:clr>
        </p15:guide>
        <p15:guide id="13" pos="59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7CB9"/>
    <a:srgbClr val="C4D82E"/>
    <a:srgbClr val="F58220"/>
    <a:srgbClr val="927DB8"/>
    <a:srgbClr val="AE9DC9"/>
    <a:srgbClr val="BFB1D5"/>
    <a:srgbClr val="DCE882"/>
    <a:srgbClr val="D3E263"/>
    <a:srgbClr val="C5D82F"/>
    <a:srgbClr val="F9B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8940" autoAdjust="0"/>
  </p:normalViewPr>
  <p:slideViewPr>
    <p:cSldViewPr snapToGrid="0">
      <p:cViewPr>
        <p:scale>
          <a:sx n="78" d="100"/>
          <a:sy n="78" d="100"/>
        </p:scale>
        <p:origin x="-918" y="42"/>
      </p:cViewPr>
      <p:guideLst>
        <p:guide orient="horz" pos="3838"/>
        <p:guide orient="horz" pos="346"/>
        <p:guide orient="horz" pos="817"/>
        <p:guide orient="horz" pos="4020"/>
        <p:guide orient="horz" pos="3521"/>
        <p:guide orient="horz" pos="3767"/>
        <p:guide pos="5116"/>
        <p:guide pos="5716"/>
        <p:guide pos="520"/>
        <p:guide pos="3029"/>
        <p:guide pos="3230"/>
        <p:guide pos="5929"/>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4566"/>
    </p:cViewPr>
  </p:sorterViewPr>
  <p:notesViewPr>
    <p:cSldViewPr snapToGrid="0" showGuides="1">
      <p:cViewPr varScale="1">
        <p:scale>
          <a:sx n="79" d="100"/>
          <a:sy n="79" d="100"/>
        </p:scale>
        <p:origin x="3954" y="102"/>
      </p:cViewPr>
      <p:guideLst>
        <p:guide orient="horz" pos="2877"/>
        <p:guide orient="horz" pos="3128"/>
        <p:guide pos="2155"/>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MSE</c:v>
                </c:pt>
              </c:strCache>
            </c:strRef>
          </c:tx>
          <c:dPt>
            <c:idx val="0"/>
            <c:bubble3D val="0"/>
            <c:spPr>
              <a:solidFill>
                <a:srgbClr val="193059"/>
              </a:solidFill>
            </c:spPr>
          </c:dPt>
          <c:dPt>
            <c:idx val="1"/>
            <c:bubble3D val="0"/>
            <c:spPr>
              <a:solidFill>
                <a:srgbClr val="C51A20"/>
              </a:solidFill>
            </c:spPr>
          </c:dPt>
          <c:dPt>
            <c:idx val="2"/>
            <c:bubble3D val="0"/>
            <c:spPr>
              <a:solidFill>
                <a:srgbClr val="39A7C6"/>
              </a:solidFill>
            </c:spPr>
          </c:dPt>
          <c:dLbls>
            <c:spPr>
              <a:noFill/>
              <a:ln>
                <a:noFill/>
              </a:ln>
              <a:effectLst/>
            </c:spPr>
            <c:txPr>
              <a:bodyPr/>
              <a:lstStyle/>
              <a:p>
                <a:pPr>
                  <a:defRPr sz="1100">
                    <a:solidFill>
                      <a:schemeClr val="tx1"/>
                    </a:solidFill>
                  </a:defRPr>
                </a:pPr>
                <a:endParaRPr lang="it-IT"/>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Science</c:v>
                </c:pt>
                <c:pt idx="1">
                  <c:v>Education</c:v>
                </c:pt>
                <c:pt idx="2">
                  <c:v>Professional</c:v>
                </c:pt>
              </c:strCache>
            </c:strRef>
          </c:cat>
          <c:val>
            <c:numRef>
              <c:f>Sheet1!$B$2:$B$4</c:f>
              <c:numCache>
                <c:formatCode>0%</c:formatCode>
                <c:ptCount val="3"/>
                <c:pt idx="0">
                  <c:v>0.66</c:v>
                </c:pt>
                <c:pt idx="1">
                  <c:v>0.21</c:v>
                </c:pt>
                <c:pt idx="2">
                  <c:v>0.13</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9509202453991"/>
          <c:y val="6.615516192980983E-2"/>
          <c:w val="0.75403154015928364"/>
          <c:h val="0.89404387010020814"/>
        </c:manualLayout>
      </c:layout>
      <c:barChart>
        <c:barDir val="bar"/>
        <c:grouping val="clustered"/>
        <c:varyColors val="0"/>
        <c:ser>
          <c:idx val="0"/>
          <c:order val="0"/>
          <c:tx>
            <c:strRef>
              <c:f>Sheet1!$A$2</c:f>
              <c:strCache>
                <c:ptCount val="1"/>
              </c:strCache>
            </c:strRef>
          </c:tx>
          <c:spPr>
            <a:solidFill>
              <a:srgbClr val="EE7D11"/>
            </a:solidFill>
            <a:ln w="25508">
              <a:noFill/>
            </a:ln>
          </c:spPr>
          <c:invertIfNegative val="0"/>
          <c:dLbls>
            <c:numFmt formatCode="#,##0" sourceLinked="0"/>
            <c:txPr>
              <a:bodyPr/>
              <a:lstStyle/>
              <a:p>
                <a:pPr>
                  <a:defRPr sz="1100" b="0"/>
                </a:pPr>
                <a:endParaRPr lang="it-IT"/>
              </a:p>
            </c:txPr>
            <c:dLblPos val="outEnd"/>
            <c:showLegendKey val="0"/>
            <c:showVal val="1"/>
            <c:showCatName val="0"/>
            <c:showSerName val="0"/>
            <c:showPercent val="0"/>
            <c:showBubbleSize val="0"/>
            <c:showLeaderLines val="0"/>
          </c:dLbls>
          <c:cat>
            <c:strRef>
              <c:f>Sheet1!$B$1:$I$1</c:f>
              <c:strCache>
                <c:ptCount val="8"/>
                <c:pt idx="0">
                  <c:v>Sage</c:v>
                </c:pt>
                <c:pt idx="1">
                  <c:v>OUP</c:v>
                </c:pt>
                <c:pt idx="2">
                  <c:v>Palgrave Macmillan</c:v>
                </c:pt>
                <c:pt idx="3">
                  <c:v>Wiley-Blackwell</c:v>
                </c:pt>
                <c:pt idx="4">
                  <c:v>CUP</c:v>
                </c:pt>
                <c:pt idx="5">
                  <c:v>Elsevier</c:v>
                </c:pt>
                <c:pt idx="6">
                  <c:v>Taylor &amp; Francis</c:v>
                </c:pt>
                <c:pt idx="7">
                  <c:v>Springer</c:v>
                </c:pt>
              </c:strCache>
            </c:strRef>
          </c:cat>
          <c:val>
            <c:numRef>
              <c:f>Sheet1!$B$2:$I$2</c:f>
              <c:numCache>
                <c:formatCode>General</c:formatCode>
                <c:ptCount val="8"/>
                <c:pt idx="0">
                  <c:v>4529</c:v>
                </c:pt>
                <c:pt idx="1">
                  <c:v>11131</c:v>
                </c:pt>
                <c:pt idx="2">
                  <c:v>13722</c:v>
                </c:pt>
                <c:pt idx="3">
                  <c:v>16115</c:v>
                </c:pt>
                <c:pt idx="4">
                  <c:v>19901</c:v>
                </c:pt>
                <c:pt idx="5">
                  <c:v>33545</c:v>
                </c:pt>
                <c:pt idx="6">
                  <c:v>67324</c:v>
                </c:pt>
                <c:pt idx="7">
                  <c:v>104661</c:v>
                </c:pt>
              </c:numCache>
            </c:numRef>
          </c:val>
        </c:ser>
        <c:dLbls>
          <c:showLegendKey val="0"/>
          <c:showVal val="1"/>
          <c:showCatName val="0"/>
          <c:showSerName val="0"/>
          <c:showPercent val="0"/>
          <c:showBubbleSize val="0"/>
        </c:dLbls>
        <c:gapWidth val="100"/>
        <c:axId val="118961664"/>
        <c:axId val="137884032"/>
      </c:barChart>
      <c:catAx>
        <c:axId val="118961664"/>
        <c:scaling>
          <c:orientation val="minMax"/>
        </c:scaling>
        <c:delete val="0"/>
        <c:axPos val="l"/>
        <c:numFmt formatCode="General" sourceLinked="1"/>
        <c:majorTickMark val="none"/>
        <c:minorTickMark val="none"/>
        <c:tickLblPos val="nextTo"/>
        <c:spPr>
          <a:ln w="9565">
            <a:noFill/>
          </a:ln>
        </c:spPr>
        <c:txPr>
          <a:bodyPr rot="0" vert="horz"/>
          <a:lstStyle/>
          <a:p>
            <a:pPr>
              <a:defRPr lang="en-US" sz="1100" b="0" i="0" u="none" strike="noStrike" baseline="0">
                <a:solidFill>
                  <a:schemeClr val="tx1"/>
                </a:solidFill>
                <a:latin typeface="Arial"/>
                <a:ea typeface="Arial"/>
                <a:cs typeface="Arial"/>
              </a:defRPr>
            </a:pPr>
            <a:endParaRPr lang="it-IT"/>
          </a:p>
        </c:txPr>
        <c:crossAx val="137884032"/>
        <c:crosses val="autoZero"/>
        <c:auto val="1"/>
        <c:lblAlgn val="ctr"/>
        <c:lblOffset val="100"/>
        <c:tickLblSkip val="1"/>
        <c:tickMarkSkip val="1"/>
        <c:noMultiLvlLbl val="0"/>
      </c:catAx>
      <c:valAx>
        <c:axId val="137884032"/>
        <c:scaling>
          <c:orientation val="minMax"/>
        </c:scaling>
        <c:delete val="1"/>
        <c:axPos val="b"/>
        <c:numFmt formatCode="General" sourceLinked="1"/>
        <c:majorTickMark val="out"/>
        <c:minorTickMark val="none"/>
        <c:tickLblPos val="none"/>
        <c:crossAx val="118961664"/>
        <c:crosses val="autoZero"/>
        <c:crossBetween val="between"/>
      </c:valAx>
      <c:spPr>
        <a:noFill/>
        <a:ln w="25508">
          <a:noFill/>
        </a:ln>
      </c:spPr>
    </c:plotArea>
    <c:plotVisOnly val="1"/>
    <c:dispBlanksAs val="gap"/>
    <c:showDLblsOverMax val="0"/>
  </c:chart>
  <c:spPr>
    <a:noFill/>
    <a:ln>
      <a:noFill/>
    </a:ln>
  </c:spPr>
  <c:txPr>
    <a:bodyPr/>
    <a:lstStyle/>
    <a:p>
      <a:pPr>
        <a:defRPr sz="1757" b="1" i="0" u="none" strike="noStrike" baseline="0">
          <a:solidFill>
            <a:schemeClr val="tx1"/>
          </a:solidFill>
          <a:latin typeface="Arial"/>
          <a:ea typeface="Arial"/>
          <a:cs typeface="Arial"/>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000324320786"/>
          <c:y val="0.10696517412935323"/>
          <c:w val="0.66725356827250082"/>
          <c:h val="0.85323383084577165"/>
        </c:manualLayout>
      </c:layout>
      <c:barChart>
        <c:barDir val="bar"/>
        <c:grouping val="stacked"/>
        <c:varyColors val="0"/>
        <c:ser>
          <c:idx val="0"/>
          <c:order val="0"/>
          <c:tx>
            <c:strRef>
              <c:f>Sheet1!$A$2</c:f>
              <c:strCache>
                <c:ptCount val="1"/>
                <c:pt idx="0">
                  <c:v>Medicine</c:v>
                </c:pt>
              </c:strCache>
            </c:strRef>
          </c:tx>
          <c:spPr>
            <a:solidFill>
              <a:srgbClr val="EE7D11"/>
            </a:solidFill>
            <a:ln w="25508">
              <a:noFill/>
            </a:ln>
          </c:spPr>
          <c:invertIfNegative val="0"/>
          <c:cat>
            <c:strRef>
              <c:f>Sheet1!$B$1:$J$1</c:f>
              <c:strCache>
                <c:ptCount val="9"/>
                <c:pt idx="0">
                  <c:v>WK Health</c:v>
                </c:pt>
                <c:pt idx="1">
                  <c:v>Sage</c:v>
                </c:pt>
                <c:pt idx="2">
                  <c:v>Elsevier</c:v>
                </c:pt>
                <c:pt idx="3">
                  <c:v>Wiley-Blackwell</c:v>
                </c:pt>
                <c:pt idx="4">
                  <c:v>CUP</c:v>
                </c:pt>
                <c:pt idx="5">
                  <c:v>Palgrave Macmillan</c:v>
                </c:pt>
                <c:pt idx="6">
                  <c:v>OUP</c:v>
                </c:pt>
                <c:pt idx="7">
                  <c:v>Taylor &amp; Francis</c:v>
                </c:pt>
                <c:pt idx="8">
                  <c:v>Springer</c:v>
                </c:pt>
              </c:strCache>
            </c:strRef>
          </c:cat>
          <c:val>
            <c:numRef>
              <c:f>Sheet1!$B$2:$J$2</c:f>
              <c:numCache>
                <c:formatCode>General</c:formatCode>
                <c:ptCount val="9"/>
                <c:pt idx="0">
                  <c:v>187</c:v>
                </c:pt>
                <c:pt idx="1">
                  <c:v>24</c:v>
                </c:pt>
                <c:pt idx="2">
                  <c:v>360</c:v>
                </c:pt>
                <c:pt idx="3">
                  <c:v>178</c:v>
                </c:pt>
                <c:pt idx="4">
                  <c:v>83</c:v>
                </c:pt>
                <c:pt idx="6">
                  <c:v>220</c:v>
                </c:pt>
                <c:pt idx="7">
                  <c:v>175</c:v>
                </c:pt>
                <c:pt idx="8">
                  <c:v>579</c:v>
                </c:pt>
              </c:numCache>
            </c:numRef>
          </c:val>
        </c:ser>
        <c:ser>
          <c:idx val="1"/>
          <c:order val="1"/>
          <c:tx>
            <c:strRef>
              <c:f>Sheet1!$A$3</c:f>
              <c:strCache>
                <c:ptCount val="1"/>
                <c:pt idx="0">
                  <c:v>Science &amp; Technology</c:v>
                </c:pt>
              </c:strCache>
            </c:strRef>
          </c:tx>
          <c:spPr>
            <a:ln w="25508">
              <a:noFill/>
            </a:ln>
          </c:spPr>
          <c:invertIfNegative val="0"/>
          <c:cat>
            <c:strRef>
              <c:f>Sheet1!$B$1:$J$1</c:f>
              <c:strCache>
                <c:ptCount val="9"/>
                <c:pt idx="0">
                  <c:v>WK Health</c:v>
                </c:pt>
                <c:pt idx="1">
                  <c:v>Sage</c:v>
                </c:pt>
                <c:pt idx="2">
                  <c:v>Elsevier</c:v>
                </c:pt>
                <c:pt idx="3">
                  <c:v>Wiley-Blackwell</c:v>
                </c:pt>
                <c:pt idx="4">
                  <c:v>CUP</c:v>
                </c:pt>
                <c:pt idx="5">
                  <c:v>Palgrave Macmillan</c:v>
                </c:pt>
                <c:pt idx="6">
                  <c:v>OUP</c:v>
                </c:pt>
                <c:pt idx="7">
                  <c:v>Taylor &amp; Francis</c:v>
                </c:pt>
                <c:pt idx="8">
                  <c:v>Springer</c:v>
                </c:pt>
              </c:strCache>
            </c:strRef>
          </c:cat>
          <c:val>
            <c:numRef>
              <c:f>Sheet1!$B$3:$J$3</c:f>
              <c:numCache>
                <c:formatCode>General</c:formatCode>
                <c:ptCount val="9"/>
                <c:pt idx="1">
                  <c:v>10</c:v>
                </c:pt>
                <c:pt idx="2">
                  <c:v>771</c:v>
                </c:pt>
                <c:pt idx="3">
                  <c:v>865</c:v>
                </c:pt>
                <c:pt idx="4">
                  <c:v>299</c:v>
                </c:pt>
                <c:pt idx="6">
                  <c:v>198</c:v>
                </c:pt>
                <c:pt idx="7">
                  <c:v>958</c:v>
                </c:pt>
                <c:pt idx="8">
                  <c:v>3726</c:v>
                </c:pt>
              </c:numCache>
            </c:numRef>
          </c:val>
        </c:ser>
        <c:ser>
          <c:idx val="2"/>
          <c:order val="2"/>
          <c:tx>
            <c:strRef>
              <c:f>Sheet1!$A$4</c:f>
              <c:strCache>
                <c:ptCount val="1"/>
                <c:pt idx="0">
                  <c:v>Social Sciences &amp; Humanities</c:v>
                </c:pt>
              </c:strCache>
            </c:strRef>
          </c:tx>
          <c:spPr>
            <a:ln w="25508">
              <a:noFill/>
            </a:ln>
          </c:spPr>
          <c:invertIfNegative val="0"/>
          <c:cat>
            <c:strRef>
              <c:f>Sheet1!$B$1:$J$1</c:f>
              <c:strCache>
                <c:ptCount val="9"/>
                <c:pt idx="0">
                  <c:v>WK Health</c:v>
                </c:pt>
                <c:pt idx="1">
                  <c:v>Sage</c:v>
                </c:pt>
                <c:pt idx="2">
                  <c:v>Elsevier</c:v>
                </c:pt>
                <c:pt idx="3">
                  <c:v>Wiley-Blackwell</c:v>
                </c:pt>
                <c:pt idx="4">
                  <c:v>CUP</c:v>
                </c:pt>
                <c:pt idx="5">
                  <c:v>Palgrave Macmillan</c:v>
                </c:pt>
                <c:pt idx="6">
                  <c:v>OUP</c:v>
                </c:pt>
                <c:pt idx="7">
                  <c:v>Taylor &amp; Francis</c:v>
                </c:pt>
                <c:pt idx="8">
                  <c:v>Springer</c:v>
                </c:pt>
              </c:strCache>
            </c:strRef>
          </c:cat>
          <c:val>
            <c:numRef>
              <c:f>Sheet1!$B$4:$J$4</c:f>
              <c:numCache>
                <c:formatCode>General</c:formatCode>
                <c:ptCount val="9"/>
                <c:pt idx="1">
                  <c:v>694</c:v>
                </c:pt>
                <c:pt idx="2">
                  <c:v>118</c:v>
                </c:pt>
                <c:pt idx="3">
                  <c:v>238</c:v>
                </c:pt>
                <c:pt idx="4">
                  <c:v>1121</c:v>
                </c:pt>
                <c:pt idx="5">
                  <c:v>2153</c:v>
                </c:pt>
                <c:pt idx="6">
                  <c:v>1834</c:v>
                </c:pt>
                <c:pt idx="7">
                  <c:v>3474</c:v>
                </c:pt>
                <c:pt idx="8">
                  <c:v>1231</c:v>
                </c:pt>
              </c:numCache>
            </c:numRef>
          </c:val>
        </c:ser>
        <c:dLbls>
          <c:showLegendKey val="0"/>
          <c:showVal val="0"/>
          <c:showCatName val="0"/>
          <c:showSerName val="0"/>
          <c:showPercent val="0"/>
          <c:showBubbleSize val="0"/>
        </c:dLbls>
        <c:gapWidth val="100"/>
        <c:overlap val="100"/>
        <c:axId val="138488064"/>
        <c:axId val="118898688"/>
      </c:barChart>
      <c:catAx>
        <c:axId val="138488064"/>
        <c:scaling>
          <c:orientation val="minMax"/>
        </c:scaling>
        <c:delete val="0"/>
        <c:axPos val="l"/>
        <c:numFmt formatCode="General" sourceLinked="1"/>
        <c:majorTickMark val="none"/>
        <c:minorTickMark val="none"/>
        <c:tickLblPos val="nextTo"/>
        <c:spPr>
          <a:ln w="9565">
            <a:noFill/>
          </a:ln>
        </c:spPr>
        <c:txPr>
          <a:bodyPr rot="0" vert="horz"/>
          <a:lstStyle/>
          <a:p>
            <a:pPr>
              <a:defRPr lang="en-US" sz="1200" b="0" i="0" u="none" strike="noStrike" baseline="0">
                <a:solidFill>
                  <a:schemeClr val="tx1"/>
                </a:solidFill>
                <a:latin typeface="Arial"/>
                <a:ea typeface="Arial"/>
                <a:cs typeface="Arial"/>
              </a:defRPr>
            </a:pPr>
            <a:endParaRPr lang="it-IT"/>
          </a:p>
        </c:txPr>
        <c:crossAx val="118898688"/>
        <c:crosses val="autoZero"/>
        <c:auto val="1"/>
        <c:lblAlgn val="ctr"/>
        <c:lblOffset val="100"/>
        <c:tickLblSkip val="1"/>
        <c:tickMarkSkip val="1"/>
        <c:noMultiLvlLbl val="0"/>
      </c:catAx>
      <c:valAx>
        <c:axId val="118898688"/>
        <c:scaling>
          <c:orientation val="minMax"/>
        </c:scaling>
        <c:delete val="1"/>
        <c:axPos val="b"/>
        <c:numFmt formatCode="General" sourceLinked="1"/>
        <c:majorTickMark val="out"/>
        <c:minorTickMark val="none"/>
        <c:tickLblPos val="none"/>
        <c:crossAx val="138488064"/>
        <c:crosses val="autoZero"/>
        <c:crossBetween val="between"/>
      </c:valAx>
      <c:spPr>
        <a:noFill/>
        <a:ln w="25508">
          <a:noFill/>
        </a:ln>
      </c:spPr>
    </c:plotArea>
    <c:legend>
      <c:legendPos val="t"/>
      <c:layout>
        <c:manualLayout>
          <c:xMode val="edge"/>
          <c:yMode val="edge"/>
          <c:x val="0.19746895893027702"/>
          <c:y val="1.4925373134328361E-2"/>
          <c:w val="0.65097132587693063"/>
          <c:h val="5.7213930348259133E-2"/>
        </c:manualLayout>
      </c:layout>
      <c:overlay val="0"/>
      <c:spPr>
        <a:solidFill>
          <a:schemeClr val="bg1"/>
        </a:solidFill>
        <a:ln w="25508">
          <a:noFill/>
        </a:ln>
      </c:spPr>
      <c:txPr>
        <a:bodyPr/>
        <a:lstStyle/>
        <a:p>
          <a:pPr>
            <a:defRPr lang="en-US" sz="1200" b="0" i="0" u="none" strike="noStrike" baseline="0">
              <a:solidFill>
                <a:schemeClr val="tx1"/>
              </a:solidFill>
              <a:latin typeface="Arial"/>
              <a:ea typeface="Arial"/>
              <a:cs typeface="Arial"/>
            </a:defRPr>
          </a:pPr>
          <a:endParaRPr lang="it-IT"/>
        </a:p>
      </c:txPr>
    </c:legend>
    <c:plotVisOnly val="1"/>
    <c:dispBlanksAs val="gap"/>
    <c:showDLblsOverMax val="0"/>
  </c:chart>
  <c:spPr>
    <a:noFill/>
    <a:ln>
      <a:noFill/>
    </a:ln>
  </c:spPr>
  <c:txPr>
    <a:bodyPr/>
    <a:lstStyle/>
    <a:p>
      <a:pPr>
        <a:defRPr sz="1757" b="1" i="0" u="none" strike="noStrike" baseline="0">
          <a:solidFill>
            <a:schemeClr val="tx1"/>
          </a:solidFill>
          <a:latin typeface="Arial"/>
          <a:ea typeface="Arial"/>
          <a:cs typeface="Arial"/>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91387-67C3-401C-82E4-7AEDCF5517C6}"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639AAD2-0289-42E9-8942-BD0E84CA5A1C}">
      <dgm:prSet phldrT="[Text]"/>
      <dgm:spPr/>
      <dgm:t>
        <a:bodyPr/>
        <a:lstStyle/>
        <a:p>
          <a:r>
            <a:rPr lang="en-US" dirty="0" smtClean="0"/>
            <a:t>Humanities, social science + law</a:t>
          </a:r>
          <a:endParaRPr lang="en-US" dirty="0"/>
        </a:p>
      </dgm:t>
    </dgm:pt>
    <dgm:pt modelId="{A72678C8-CB88-456D-B8F1-C3410E5FFF19}" type="parTrans" cxnId="{F3FDA057-208F-4B25-AE52-505C2DB37D2B}">
      <dgm:prSet/>
      <dgm:spPr/>
      <dgm:t>
        <a:bodyPr/>
        <a:lstStyle/>
        <a:p>
          <a:endParaRPr lang="en-US"/>
        </a:p>
      </dgm:t>
    </dgm:pt>
    <dgm:pt modelId="{BF392502-609D-47C4-A687-01DBF1462BF2}" type="sibTrans" cxnId="{F3FDA057-208F-4B25-AE52-505C2DB37D2B}">
      <dgm:prSet/>
      <dgm:spPr/>
      <dgm:t>
        <a:bodyPr/>
        <a:lstStyle/>
        <a:p>
          <a:endParaRPr lang="en-US"/>
        </a:p>
      </dgm:t>
    </dgm:pt>
    <dgm:pt modelId="{D58CF2DE-15B5-47FC-9F26-7F4CAB48265C}">
      <dgm:prSet phldrT="[Text]"/>
      <dgm:spPr/>
      <dgm:t>
        <a:bodyPr/>
        <a:lstStyle/>
        <a:p>
          <a:r>
            <a:rPr lang="en-US" dirty="0" smtClean="0"/>
            <a:t>Business + economics</a:t>
          </a:r>
          <a:endParaRPr lang="en-US" dirty="0"/>
        </a:p>
      </dgm:t>
    </dgm:pt>
    <dgm:pt modelId="{62652F6D-7620-4CF4-A009-E85C4043A576}" type="parTrans" cxnId="{00A04055-FFA2-4C31-930F-B209794CDDD7}">
      <dgm:prSet/>
      <dgm:spPr/>
      <dgm:t>
        <a:bodyPr/>
        <a:lstStyle/>
        <a:p>
          <a:endParaRPr lang="en-US"/>
        </a:p>
      </dgm:t>
    </dgm:pt>
    <dgm:pt modelId="{2F97BCF3-6805-4DD2-B9FB-194A2626ABDC}" type="sibTrans" cxnId="{00A04055-FFA2-4C31-930F-B209794CDDD7}">
      <dgm:prSet/>
      <dgm:spPr/>
      <dgm:t>
        <a:bodyPr/>
        <a:lstStyle/>
        <a:p>
          <a:endParaRPr lang="en-US"/>
        </a:p>
      </dgm:t>
    </dgm:pt>
    <dgm:pt modelId="{E32032E0-028D-4BBF-80F0-AC5B19A39180}">
      <dgm:prSet phldrT="[Text]"/>
      <dgm:spPr/>
      <dgm:t>
        <a:bodyPr/>
        <a:lstStyle/>
        <a:p>
          <a:r>
            <a:rPr lang="en-US" dirty="0" smtClean="0">
              <a:solidFill>
                <a:schemeClr val="accent3"/>
              </a:solidFill>
            </a:rPr>
            <a:t>Springer Humanities &amp; Social Sciences Complete Collection</a:t>
          </a:r>
          <a:endParaRPr lang="en-US" dirty="0">
            <a:solidFill>
              <a:schemeClr val="accent3"/>
            </a:solidFill>
          </a:endParaRPr>
        </a:p>
      </dgm:t>
    </dgm:pt>
    <dgm:pt modelId="{6A2147A0-3351-43AE-9FC7-D3D03B8D3AE2}" type="parTrans" cxnId="{AC013428-9AE1-446A-8606-4573E9085862}">
      <dgm:prSet/>
      <dgm:spPr/>
      <dgm:t>
        <a:bodyPr/>
        <a:lstStyle/>
        <a:p>
          <a:endParaRPr lang="en-US"/>
        </a:p>
      </dgm:t>
    </dgm:pt>
    <dgm:pt modelId="{A0435D46-706F-4791-8C27-D145391BD1BF}" type="sibTrans" cxnId="{AC013428-9AE1-446A-8606-4573E9085862}">
      <dgm:prSet/>
      <dgm:spPr/>
      <dgm:t>
        <a:bodyPr/>
        <a:lstStyle/>
        <a:p>
          <a:endParaRPr lang="en-US"/>
        </a:p>
      </dgm:t>
    </dgm:pt>
    <dgm:pt modelId="{37AF309C-DA9F-4E15-AACF-855588A95B42}">
      <dgm:prSet phldrT="[Text]" custT="1"/>
      <dgm:spPr/>
      <dgm:t>
        <a:bodyPr/>
        <a:lstStyle/>
        <a:p>
          <a:endParaRPr lang="en-US" dirty="0"/>
        </a:p>
      </dgm:t>
    </dgm:pt>
    <dgm:pt modelId="{10410ED8-5ECD-4B1A-BA40-C4660FF8FCC3}" type="parTrans" cxnId="{F3DDC856-1B8D-423B-A67C-378747E1D08E}">
      <dgm:prSet/>
      <dgm:spPr/>
      <dgm:t>
        <a:bodyPr/>
        <a:lstStyle/>
        <a:p>
          <a:endParaRPr lang="en-US"/>
        </a:p>
      </dgm:t>
    </dgm:pt>
    <dgm:pt modelId="{63F5D28F-8EDB-4F38-A05A-D08B9784A2B8}" type="sibTrans" cxnId="{F3DDC856-1B8D-423B-A67C-378747E1D08E}">
      <dgm:prSet/>
      <dgm:spPr/>
      <dgm:t>
        <a:bodyPr/>
        <a:lstStyle/>
        <a:p>
          <a:endParaRPr lang="en-US"/>
        </a:p>
      </dgm:t>
    </dgm:pt>
    <dgm:pt modelId="{846CAF26-8349-4409-BD4D-B43EDD32A275}">
      <dgm:prSet phldrT="[Text]"/>
      <dgm:spPr/>
      <dgm:t>
        <a:bodyPr/>
        <a:lstStyle/>
        <a:p>
          <a:r>
            <a:rPr lang="en-US" dirty="0" smtClean="0"/>
            <a:t>Behavioral Science</a:t>
          </a:r>
          <a:endParaRPr lang="en-US" dirty="0"/>
        </a:p>
      </dgm:t>
    </dgm:pt>
    <dgm:pt modelId="{AA90A938-793F-4EFC-9224-145D45863FAD}" type="parTrans" cxnId="{16D0E4E3-04FB-4840-B4BC-6F59BF37A507}">
      <dgm:prSet/>
      <dgm:spPr/>
      <dgm:t>
        <a:bodyPr/>
        <a:lstStyle/>
        <a:p>
          <a:endParaRPr lang="en-US"/>
        </a:p>
      </dgm:t>
    </dgm:pt>
    <dgm:pt modelId="{1B04C7EA-9087-4B45-988C-7FC4F1864ECB}" type="sibTrans" cxnId="{16D0E4E3-04FB-4840-B4BC-6F59BF37A507}">
      <dgm:prSet/>
      <dgm:spPr/>
      <dgm:t>
        <a:bodyPr/>
        <a:lstStyle/>
        <a:p>
          <a:endParaRPr lang="en-US"/>
        </a:p>
      </dgm:t>
    </dgm:pt>
    <dgm:pt modelId="{04C96A62-3F95-4F15-A6FD-1CCBBF15693C}" type="pres">
      <dgm:prSet presAssocID="{72091387-67C3-401C-82E4-7AEDCF5517C6}" presName="Name0" presStyleCnt="0">
        <dgm:presLayoutVars>
          <dgm:chMax val="4"/>
          <dgm:resizeHandles val="exact"/>
        </dgm:presLayoutVars>
      </dgm:prSet>
      <dgm:spPr/>
      <dgm:t>
        <a:bodyPr/>
        <a:lstStyle/>
        <a:p>
          <a:endParaRPr lang="en-US"/>
        </a:p>
      </dgm:t>
    </dgm:pt>
    <dgm:pt modelId="{0B55FDDA-D2A3-4483-B153-9F64DB17E7D1}" type="pres">
      <dgm:prSet presAssocID="{72091387-67C3-401C-82E4-7AEDCF5517C6}" presName="ellipse" presStyleLbl="trBgShp" presStyleIdx="0" presStyleCnt="1"/>
      <dgm:spPr/>
    </dgm:pt>
    <dgm:pt modelId="{92058B2D-01D5-4E57-857D-0DA08BFBD072}" type="pres">
      <dgm:prSet presAssocID="{72091387-67C3-401C-82E4-7AEDCF5517C6}" presName="arrow1" presStyleLbl="fgShp" presStyleIdx="0" presStyleCnt="1"/>
      <dgm:spPr/>
    </dgm:pt>
    <dgm:pt modelId="{3908AC2B-AD54-4866-B28D-50CF10603A13}" type="pres">
      <dgm:prSet presAssocID="{72091387-67C3-401C-82E4-7AEDCF5517C6}" presName="rectangle" presStyleLbl="revTx" presStyleIdx="0" presStyleCnt="1">
        <dgm:presLayoutVars>
          <dgm:bulletEnabled val="1"/>
        </dgm:presLayoutVars>
      </dgm:prSet>
      <dgm:spPr/>
      <dgm:t>
        <a:bodyPr/>
        <a:lstStyle/>
        <a:p>
          <a:endParaRPr lang="en-US"/>
        </a:p>
      </dgm:t>
    </dgm:pt>
    <dgm:pt modelId="{0B4944D4-3773-4591-8910-31EDE8D6E850}" type="pres">
      <dgm:prSet presAssocID="{D58CF2DE-15B5-47FC-9F26-7F4CAB48265C}" presName="item1" presStyleLbl="node1" presStyleIdx="0" presStyleCnt="3">
        <dgm:presLayoutVars>
          <dgm:bulletEnabled val="1"/>
        </dgm:presLayoutVars>
      </dgm:prSet>
      <dgm:spPr/>
      <dgm:t>
        <a:bodyPr/>
        <a:lstStyle/>
        <a:p>
          <a:endParaRPr lang="en-US"/>
        </a:p>
      </dgm:t>
    </dgm:pt>
    <dgm:pt modelId="{767C91A0-A728-4DAC-BC4D-619B00A23D8E}" type="pres">
      <dgm:prSet presAssocID="{846CAF26-8349-4409-BD4D-B43EDD32A275}" presName="item2" presStyleLbl="node1" presStyleIdx="1" presStyleCnt="3">
        <dgm:presLayoutVars>
          <dgm:bulletEnabled val="1"/>
        </dgm:presLayoutVars>
      </dgm:prSet>
      <dgm:spPr/>
      <dgm:t>
        <a:bodyPr/>
        <a:lstStyle/>
        <a:p>
          <a:endParaRPr lang="en-US"/>
        </a:p>
      </dgm:t>
    </dgm:pt>
    <dgm:pt modelId="{2E374BC6-514F-4B50-AFAC-D99ED894C20B}" type="pres">
      <dgm:prSet presAssocID="{E32032E0-028D-4BBF-80F0-AC5B19A39180}" presName="item3" presStyleLbl="node1" presStyleIdx="2" presStyleCnt="3">
        <dgm:presLayoutVars>
          <dgm:bulletEnabled val="1"/>
        </dgm:presLayoutVars>
      </dgm:prSet>
      <dgm:spPr/>
      <dgm:t>
        <a:bodyPr/>
        <a:lstStyle/>
        <a:p>
          <a:endParaRPr lang="en-US"/>
        </a:p>
      </dgm:t>
    </dgm:pt>
    <dgm:pt modelId="{33FCF6F6-910A-44AF-9961-85696794A154}" type="pres">
      <dgm:prSet presAssocID="{72091387-67C3-401C-82E4-7AEDCF5517C6}" presName="funnel" presStyleLbl="trAlignAcc1" presStyleIdx="0" presStyleCnt="1" custLinFactNeighborY="-6679"/>
      <dgm:spPr/>
    </dgm:pt>
  </dgm:ptLst>
  <dgm:cxnLst>
    <dgm:cxn modelId="{F3DDC856-1B8D-423B-A67C-378747E1D08E}" srcId="{72091387-67C3-401C-82E4-7AEDCF5517C6}" destId="{37AF309C-DA9F-4E15-AACF-855588A95B42}" srcOrd="4" destOrd="0" parTransId="{10410ED8-5ECD-4B1A-BA40-C4660FF8FCC3}" sibTransId="{63F5D28F-8EDB-4F38-A05A-D08B9784A2B8}"/>
    <dgm:cxn modelId="{A150865A-AB7A-4934-B245-99A204C0C84F}" type="presOf" srcId="{72091387-67C3-401C-82E4-7AEDCF5517C6}" destId="{04C96A62-3F95-4F15-A6FD-1CCBBF15693C}" srcOrd="0" destOrd="0" presId="urn:microsoft.com/office/officeart/2005/8/layout/funnel1"/>
    <dgm:cxn modelId="{D0283C0B-02A5-415D-8B7B-AEA7D0A1E666}" type="presOf" srcId="{D58CF2DE-15B5-47FC-9F26-7F4CAB48265C}" destId="{767C91A0-A728-4DAC-BC4D-619B00A23D8E}" srcOrd="0" destOrd="0" presId="urn:microsoft.com/office/officeart/2005/8/layout/funnel1"/>
    <dgm:cxn modelId="{AC013428-9AE1-446A-8606-4573E9085862}" srcId="{72091387-67C3-401C-82E4-7AEDCF5517C6}" destId="{E32032E0-028D-4BBF-80F0-AC5B19A39180}" srcOrd="3" destOrd="0" parTransId="{6A2147A0-3351-43AE-9FC7-D3D03B8D3AE2}" sibTransId="{A0435D46-706F-4791-8C27-D145391BD1BF}"/>
    <dgm:cxn modelId="{FFFF950E-6B1F-4169-8FB8-C4ECA0A6A059}" type="presOf" srcId="{E32032E0-028D-4BBF-80F0-AC5B19A39180}" destId="{3908AC2B-AD54-4866-B28D-50CF10603A13}" srcOrd="0" destOrd="0" presId="urn:microsoft.com/office/officeart/2005/8/layout/funnel1"/>
    <dgm:cxn modelId="{1F4048FC-E0DA-401E-AA64-4BD3848F1ADA}" type="presOf" srcId="{846CAF26-8349-4409-BD4D-B43EDD32A275}" destId="{0B4944D4-3773-4591-8910-31EDE8D6E850}" srcOrd="0" destOrd="0" presId="urn:microsoft.com/office/officeart/2005/8/layout/funnel1"/>
    <dgm:cxn modelId="{FF1A10EC-D88D-4537-BA52-37A82A5930C8}" type="presOf" srcId="{8639AAD2-0289-42E9-8942-BD0E84CA5A1C}" destId="{2E374BC6-514F-4B50-AFAC-D99ED894C20B}" srcOrd="0" destOrd="0" presId="urn:microsoft.com/office/officeart/2005/8/layout/funnel1"/>
    <dgm:cxn modelId="{00A04055-FFA2-4C31-930F-B209794CDDD7}" srcId="{72091387-67C3-401C-82E4-7AEDCF5517C6}" destId="{D58CF2DE-15B5-47FC-9F26-7F4CAB48265C}" srcOrd="1" destOrd="0" parTransId="{62652F6D-7620-4CF4-A009-E85C4043A576}" sibTransId="{2F97BCF3-6805-4DD2-B9FB-194A2626ABDC}"/>
    <dgm:cxn modelId="{F3FDA057-208F-4B25-AE52-505C2DB37D2B}" srcId="{72091387-67C3-401C-82E4-7AEDCF5517C6}" destId="{8639AAD2-0289-42E9-8942-BD0E84CA5A1C}" srcOrd="0" destOrd="0" parTransId="{A72678C8-CB88-456D-B8F1-C3410E5FFF19}" sibTransId="{BF392502-609D-47C4-A687-01DBF1462BF2}"/>
    <dgm:cxn modelId="{16D0E4E3-04FB-4840-B4BC-6F59BF37A507}" srcId="{72091387-67C3-401C-82E4-7AEDCF5517C6}" destId="{846CAF26-8349-4409-BD4D-B43EDD32A275}" srcOrd="2" destOrd="0" parTransId="{AA90A938-793F-4EFC-9224-145D45863FAD}" sibTransId="{1B04C7EA-9087-4B45-988C-7FC4F1864ECB}"/>
    <dgm:cxn modelId="{9C9C6B59-E6BB-4351-B4F3-5D4836B93617}" type="presParOf" srcId="{04C96A62-3F95-4F15-A6FD-1CCBBF15693C}" destId="{0B55FDDA-D2A3-4483-B153-9F64DB17E7D1}" srcOrd="0" destOrd="0" presId="urn:microsoft.com/office/officeart/2005/8/layout/funnel1"/>
    <dgm:cxn modelId="{11816850-8700-4AB6-AA5B-FB393684B005}" type="presParOf" srcId="{04C96A62-3F95-4F15-A6FD-1CCBBF15693C}" destId="{92058B2D-01D5-4E57-857D-0DA08BFBD072}" srcOrd="1" destOrd="0" presId="urn:microsoft.com/office/officeart/2005/8/layout/funnel1"/>
    <dgm:cxn modelId="{23BB7E1A-8F6C-48E2-9E0F-78B37716B9ED}" type="presParOf" srcId="{04C96A62-3F95-4F15-A6FD-1CCBBF15693C}" destId="{3908AC2B-AD54-4866-B28D-50CF10603A13}" srcOrd="2" destOrd="0" presId="urn:microsoft.com/office/officeart/2005/8/layout/funnel1"/>
    <dgm:cxn modelId="{874AE1A9-1B72-4F96-B27F-D43F5F0322A8}" type="presParOf" srcId="{04C96A62-3F95-4F15-A6FD-1CCBBF15693C}" destId="{0B4944D4-3773-4591-8910-31EDE8D6E850}" srcOrd="3" destOrd="0" presId="urn:microsoft.com/office/officeart/2005/8/layout/funnel1"/>
    <dgm:cxn modelId="{490F993A-C24E-4822-9B9A-E779DD5345B7}" type="presParOf" srcId="{04C96A62-3F95-4F15-A6FD-1CCBBF15693C}" destId="{767C91A0-A728-4DAC-BC4D-619B00A23D8E}" srcOrd="4" destOrd="0" presId="urn:microsoft.com/office/officeart/2005/8/layout/funnel1"/>
    <dgm:cxn modelId="{43C44F2C-97F8-4945-A0E0-E081A3C7804E}" type="presParOf" srcId="{04C96A62-3F95-4F15-A6FD-1CCBBF15693C}" destId="{2E374BC6-514F-4B50-AFAC-D99ED894C20B}" srcOrd="5" destOrd="0" presId="urn:microsoft.com/office/officeart/2005/8/layout/funnel1"/>
    <dgm:cxn modelId="{D2E86B77-BBE6-4E29-8A5F-C2C67BD85386}" type="presParOf" srcId="{04C96A62-3F95-4F15-A6FD-1CCBBF15693C}" destId="{33FCF6F6-910A-44AF-9961-85696794A15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5FDDA-D2A3-4483-B153-9F64DB17E7D1}">
      <dsp:nvSpPr>
        <dsp:cNvPr id="0" name=""/>
        <dsp:cNvSpPr/>
      </dsp:nvSpPr>
      <dsp:spPr>
        <a:xfrm>
          <a:off x="2174265" y="184464"/>
          <a:ext cx="3660909" cy="12713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58B2D-01D5-4E57-857D-0DA08BFBD072}">
      <dsp:nvSpPr>
        <dsp:cNvPr id="0" name=""/>
        <dsp:cNvSpPr/>
      </dsp:nvSpPr>
      <dsp:spPr>
        <a:xfrm>
          <a:off x="3655656" y="3297656"/>
          <a:ext cx="709478" cy="45406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8AC2B-AD54-4866-B28D-50CF10603A13}">
      <dsp:nvSpPr>
        <dsp:cNvPr id="0" name=""/>
        <dsp:cNvSpPr/>
      </dsp:nvSpPr>
      <dsp:spPr>
        <a:xfrm>
          <a:off x="2307647" y="3660909"/>
          <a:ext cx="3405497" cy="85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3"/>
              </a:solidFill>
            </a:rPr>
            <a:t>Springer Humanities &amp; Social Sciences Complete Collection</a:t>
          </a:r>
          <a:endParaRPr lang="en-US" sz="2000" kern="1200" dirty="0">
            <a:solidFill>
              <a:schemeClr val="accent3"/>
            </a:solidFill>
          </a:endParaRPr>
        </a:p>
      </dsp:txBody>
      <dsp:txXfrm>
        <a:off x="2307647" y="3660909"/>
        <a:ext cx="3405497" cy="851374"/>
      </dsp:txXfrm>
    </dsp:sp>
    <dsp:sp modelId="{0B4944D4-3773-4591-8910-31EDE8D6E850}">
      <dsp:nvSpPr>
        <dsp:cNvPr id="0" name=""/>
        <dsp:cNvSpPr/>
      </dsp:nvSpPr>
      <dsp:spPr>
        <a:xfrm>
          <a:off x="3505247" y="1554041"/>
          <a:ext cx="1277061" cy="1277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Behavioral Science</a:t>
          </a:r>
          <a:endParaRPr lang="en-US" sz="1400" kern="1200" dirty="0"/>
        </a:p>
      </dsp:txBody>
      <dsp:txXfrm>
        <a:off x="3692268" y="1741062"/>
        <a:ext cx="903019" cy="903019"/>
      </dsp:txXfrm>
    </dsp:sp>
    <dsp:sp modelId="{767C91A0-A728-4DAC-BC4D-619B00A23D8E}">
      <dsp:nvSpPr>
        <dsp:cNvPr id="0" name=""/>
        <dsp:cNvSpPr/>
      </dsp:nvSpPr>
      <dsp:spPr>
        <a:xfrm>
          <a:off x="2591438" y="595962"/>
          <a:ext cx="1277061" cy="1277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Business + economics</a:t>
          </a:r>
          <a:endParaRPr lang="en-US" sz="1400" kern="1200" dirty="0"/>
        </a:p>
      </dsp:txBody>
      <dsp:txXfrm>
        <a:off x="2778459" y="782983"/>
        <a:ext cx="903019" cy="903019"/>
      </dsp:txXfrm>
    </dsp:sp>
    <dsp:sp modelId="{2E374BC6-514F-4B50-AFAC-D99ED894C20B}">
      <dsp:nvSpPr>
        <dsp:cNvPr id="0" name=""/>
        <dsp:cNvSpPr/>
      </dsp:nvSpPr>
      <dsp:spPr>
        <a:xfrm>
          <a:off x="3896879" y="287196"/>
          <a:ext cx="1277061" cy="1277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Humanities, social science + law</a:t>
          </a:r>
          <a:endParaRPr lang="en-US" sz="1400" kern="1200" dirty="0"/>
        </a:p>
      </dsp:txBody>
      <dsp:txXfrm>
        <a:off x="4083900" y="474217"/>
        <a:ext cx="903019" cy="903019"/>
      </dsp:txXfrm>
    </dsp:sp>
    <dsp:sp modelId="{33FCF6F6-910A-44AF-9961-85696794A154}">
      <dsp:nvSpPr>
        <dsp:cNvPr id="0" name=""/>
        <dsp:cNvSpPr/>
      </dsp:nvSpPr>
      <dsp:spPr>
        <a:xfrm>
          <a:off x="2023855" y="0"/>
          <a:ext cx="3973080" cy="317846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4" cy="496570"/>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sz="quarter" idx="1"/>
          </p:nvPr>
        </p:nvSpPr>
        <p:spPr>
          <a:xfrm>
            <a:off x="3848644" y="0"/>
            <a:ext cx="2944284" cy="496570"/>
          </a:xfrm>
          <a:prstGeom prst="rect">
            <a:avLst/>
          </a:prstGeom>
        </p:spPr>
        <p:txBody>
          <a:bodyPr vert="horz" lIns="91303" tIns="45651" rIns="91303" bIns="45651" rtlCol="0"/>
          <a:lstStyle>
            <a:lvl1pPr algn="r">
              <a:defRPr sz="1200"/>
            </a:lvl1pPr>
          </a:lstStyle>
          <a:p>
            <a:fld id="{F72A1F59-74F8-44CF-9608-D1D1F0996587}" type="datetimeFigureOut">
              <a:rPr lang="en-GB" smtClean="0"/>
              <a:t>12/05/2016</a:t>
            </a:fld>
            <a:endParaRPr lang="en-GB"/>
          </a:p>
        </p:txBody>
      </p:sp>
      <p:sp>
        <p:nvSpPr>
          <p:cNvPr id="4" name="Footer Placeholder 3"/>
          <p:cNvSpPr>
            <a:spLocks noGrp="1"/>
          </p:cNvSpPr>
          <p:nvPr>
            <p:ph type="ftr" sz="quarter" idx="2"/>
          </p:nvPr>
        </p:nvSpPr>
        <p:spPr>
          <a:xfrm>
            <a:off x="0" y="9433107"/>
            <a:ext cx="2944284" cy="496570"/>
          </a:xfrm>
          <a:prstGeom prst="rect">
            <a:avLst/>
          </a:prstGeom>
        </p:spPr>
        <p:txBody>
          <a:bodyPr vert="horz" lIns="91303" tIns="45651" rIns="91303" bIns="45651" rtlCol="0" anchor="b"/>
          <a:lstStyle>
            <a:lvl1pPr algn="l">
              <a:defRPr sz="1200"/>
            </a:lvl1pPr>
          </a:lstStyle>
          <a:p>
            <a:endParaRPr lang="en-GB"/>
          </a:p>
        </p:txBody>
      </p:sp>
      <p:sp>
        <p:nvSpPr>
          <p:cNvPr id="5" name="Slide Number Placeholder 4"/>
          <p:cNvSpPr>
            <a:spLocks noGrp="1"/>
          </p:cNvSpPr>
          <p:nvPr>
            <p:ph type="sldNum" sz="quarter" idx="3"/>
          </p:nvPr>
        </p:nvSpPr>
        <p:spPr>
          <a:xfrm>
            <a:off x="3848644" y="9433107"/>
            <a:ext cx="2944284" cy="496570"/>
          </a:xfrm>
          <a:prstGeom prst="rect">
            <a:avLst/>
          </a:prstGeom>
        </p:spPr>
        <p:txBody>
          <a:bodyPr vert="horz" lIns="91303" tIns="45651" rIns="91303" bIns="45651"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4" cy="496570"/>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idx="1"/>
          </p:nvPr>
        </p:nvSpPr>
        <p:spPr>
          <a:xfrm>
            <a:off x="3848644" y="0"/>
            <a:ext cx="2944284" cy="496570"/>
          </a:xfrm>
          <a:prstGeom prst="rect">
            <a:avLst/>
          </a:prstGeom>
        </p:spPr>
        <p:txBody>
          <a:bodyPr vert="horz" lIns="91303" tIns="45651" rIns="91303" bIns="45651" rtlCol="0"/>
          <a:lstStyle>
            <a:lvl1pPr algn="r">
              <a:defRPr sz="1200"/>
            </a:lvl1pPr>
          </a:lstStyle>
          <a:p>
            <a:fld id="{D36F24F6-1556-47AD-907E-11C4C804A6C2}" type="datetimeFigureOut">
              <a:rPr lang="en-GB" smtClean="0"/>
              <a:t>12/05/2016</a:t>
            </a:fld>
            <a:endParaRPr lang="en-GB"/>
          </a:p>
        </p:txBody>
      </p:sp>
      <p:sp>
        <p:nvSpPr>
          <p:cNvPr id="4" name="Slide Image Placeholder 3"/>
          <p:cNvSpPr>
            <a:spLocks noGrp="1" noRot="1" noChangeAspect="1"/>
          </p:cNvSpPr>
          <p:nvPr>
            <p:ph type="sldImg" idx="2"/>
          </p:nvPr>
        </p:nvSpPr>
        <p:spPr>
          <a:xfrm>
            <a:off x="709613" y="746125"/>
            <a:ext cx="5375275" cy="3722688"/>
          </a:xfrm>
          <a:prstGeom prst="rect">
            <a:avLst/>
          </a:prstGeom>
          <a:noFill/>
          <a:ln w="12700">
            <a:solidFill>
              <a:prstClr val="black"/>
            </a:solidFill>
          </a:ln>
        </p:spPr>
        <p:txBody>
          <a:bodyPr vert="horz" lIns="91303" tIns="45651" rIns="91303" bIns="45651"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303" tIns="45651" rIns="91303" bIns="456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4" cy="496570"/>
          </a:xfrm>
          <a:prstGeom prst="rect">
            <a:avLst/>
          </a:prstGeom>
        </p:spPr>
        <p:txBody>
          <a:bodyPr vert="horz" lIns="91303" tIns="45651" rIns="91303" bIns="45651" rtlCol="0" anchor="b"/>
          <a:lstStyle>
            <a:lvl1pPr algn="l">
              <a:defRPr sz="1200"/>
            </a:lvl1pPr>
          </a:lstStyle>
          <a:p>
            <a:endParaRPr lang="en-GB"/>
          </a:p>
        </p:txBody>
      </p:sp>
      <p:sp>
        <p:nvSpPr>
          <p:cNvPr id="7" name="Slide Number Placeholder 6"/>
          <p:cNvSpPr>
            <a:spLocks noGrp="1"/>
          </p:cNvSpPr>
          <p:nvPr>
            <p:ph type="sldNum" sz="quarter" idx="5"/>
          </p:nvPr>
        </p:nvSpPr>
        <p:spPr>
          <a:xfrm>
            <a:off x="3848644" y="9433107"/>
            <a:ext cx="2944284" cy="496570"/>
          </a:xfrm>
          <a:prstGeom prst="rect">
            <a:avLst/>
          </a:prstGeom>
        </p:spPr>
        <p:txBody>
          <a:bodyPr vert="horz" lIns="91303" tIns="45651" rIns="91303" bIns="45651"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93" indent="-171193">
              <a:buFont typeface="Arial" panose="020B0604020202020204" pitchFamily="34" charset="0"/>
              <a:buChar char="•"/>
            </a:pPr>
            <a:r>
              <a:rPr lang="en-GB" dirty="0" smtClean="0"/>
              <a:t>Bringing together dynamic </a:t>
            </a:r>
            <a:r>
              <a:rPr lang="en-GB" dirty="0"/>
              <a:t>publishing houses with more than 150 years of history behind </a:t>
            </a:r>
            <a:r>
              <a:rPr lang="en-GB" dirty="0" smtClean="0"/>
              <a:t>them</a:t>
            </a:r>
          </a:p>
          <a:p>
            <a:pPr marL="171193" indent="-171193">
              <a:buFont typeface="Arial" panose="020B0604020202020204" pitchFamily="34" charset="0"/>
              <a:buChar char="•"/>
            </a:pPr>
            <a:r>
              <a:rPr lang="en-GB" dirty="0" smtClean="0"/>
              <a:t>Springer Science and Business Media – owned by </a:t>
            </a:r>
            <a:r>
              <a:rPr lang="en-GB" dirty="0"/>
              <a:t>funds managed by BC </a:t>
            </a:r>
            <a:r>
              <a:rPr lang="en-GB" dirty="0" smtClean="0"/>
              <a:t>Partners</a:t>
            </a:r>
          </a:p>
          <a:p>
            <a:pPr marL="171193" indent="-171193">
              <a:buFont typeface="Arial" panose="020B0604020202020204" pitchFamily="34" charset="0"/>
              <a:buChar char="•"/>
            </a:pPr>
            <a:r>
              <a:rPr lang="en-GB" dirty="0" smtClean="0"/>
              <a:t>NPG – publisher of the world famous Nature journal </a:t>
            </a:r>
          </a:p>
          <a:p>
            <a:pPr marL="171193" indent="-171193">
              <a:buFont typeface="Arial" panose="020B0604020202020204" pitchFamily="34" charset="0"/>
              <a:buChar char="•"/>
            </a:pPr>
            <a:r>
              <a:rPr lang="en-GB" dirty="0" smtClean="0"/>
              <a:t>The majority of MSE global businesses –owned by Holtzbrinck Publishing Group</a:t>
            </a:r>
          </a:p>
          <a:p>
            <a:pPr marL="171193" indent="-171193">
              <a:buFont typeface="Arial" panose="020B0604020202020204" pitchFamily="34" charset="0"/>
              <a:buChar char="•"/>
            </a:pPr>
            <a:endParaRPr lang="en-GB" dirty="0"/>
          </a:p>
          <a:p>
            <a:pPr>
              <a:lnSpc>
                <a:spcPct val="114000"/>
              </a:lnSpc>
              <a:spcAft>
                <a:spcPts val="999"/>
              </a:spcAft>
              <a:buClr>
                <a:srgbClr val="39A7C6"/>
              </a:buClr>
              <a:buSzPct val="120000"/>
            </a:pPr>
            <a:r>
              <a:rPr lang="en-GB" dirty="0"/>
              <a:t>Springer Nature is one of the largest science publishers by number of journals, the largest open access publisher and the largest academic book publisher in the world:</a:t>
            </a:r>
          </a:p>
          <a:p>
            <a:pPr marL="192001" lvl="1" indent="-171193">
              <a:lnSpc>
                <a:spcPct val="114000"/>
              </a:lnSpc>
              <a:spcAft>
                <a:spcPts val="999"/>
              </a:spcAft>
              <a:buClr>
                <a:srgbClr val="39A7C6"/>
              </a:buClr>
              <a:buSzPct val="120000"/>
              <a:buFont typeface="Arial" panose="020B0604020202020204" pitchFamily="34" charset="0"/>
              <a:buChar char="•"/>
            </a:pPr>
            <a:r>
              <a:rPr lang="en-GB" dirty="0"/>
              <a:t>#1 OA publisher - we publish over 500 fully OA journals and expect to publish over 60k articles this year;</a:t>
            </a:r>
          </a:p>
          <a:p>
            <a:pPr marL="192001" lvl="1" indent="-171193">
              <a:lnSpc>
                <a:spcPct val="114000"/>
              </a:lnSpc>
              <a:spcAft>
                <a:spcPts val="999"/>
              </a:spcAft>
              <a:buClr>
                <a:srgbClr val="39A7C6"/>
              </a:buClr>
              <a:buSzPct val="120000"/>
              <a:buFont typeface="Arial" panose="020B0604020202020204" pitchFamily="34" charset="0"/>
              <a:buChar char="•"/>
            </a:pPr>
            <a:r>
              <a:rPr lang="en-GB" dirty="0"/>
              <a:t>#1 book publisher - over 170k digitised and 11k+ new books published last year across the Springer Nature portfolio;</a:t>
            </a:r>
          </a:p>
          <a:p>
            <a:pPr marL="192001" lvl="1" indent="-171193">
              <a:lnSpc>
                <a:spcPct val="114000"/>
              </a:lnSpc>
              <a:spcAft>
                <a:spcPts val="999"/>
              </a:spcAft>
              <a:buClr>
                <a:srgbClr val="39A7C6"/>
              </a:buClr>
              <a:buSzPct val="120000"/>
              <a:buFont typeface="Arial" panose="020B0604020202020204" pitchFamily="34" charset="0"/>
              <a:buChar char="•"/>
            </a:pPr>
            <a:r>
              <a:rPr lang="en-GB" dirty="0"/>
              <a:t>#1 journal provider by volume - over 3000. </a:t>
            </a:r>
          </a:p>
          <a:p>
            <a:pPr marL="171193" indent="-171193">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a:p>
        </p:txBody>
      </p:sp>
    </p:spTree>
    <p:extLst>
      <p:ext uri="{BB962C8B-B14F-4D97-AF65-F5344CB8AC3E}">
        <p14:creationId xmlns:p14="http://schemas.microsoft.com/office/powerpoint/2010/main" val="243518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1F6FA34-82C5-4E99-ADDA-B211173F0EC5}" type="slidenum">
              <a:rPr lang="de-DE" smtClean="0"/>
              <a:pPr>
                <a:defRPr/>
              </a:pPr>
              <a:t>23</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24</a:t>
            </a:fld>
            <a:endParaRPr lang="de-DE"/>
          </a:p>
        </p:txBody>
      </p:sp>
    </p:spTree>
    <p:extLst>
      <p:ext uri="{BB962C8B-B14F-4D97-AF65-F5344CB8AC3E}">
        <p14:creationId xmlns:p14="http://schemas.microsoft.com/office/powerpoint/2010/main" val="262881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1F10E8-C13C-4A8C-B824-8D6D466E78BE}" type="slidenum">
              <a:rPr lang="de-DE" smtClean="0"/>
              <a:pPr>
                <a:defRPr/>
              </a:pPr>
              <a:t>25</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1F10E8-C13C-4A8C-B824-8D6D466E78BE}" type="slidenum">
              <a:rPr lang="de-DE" smtClean="0"/>
              <a:pPr>
                <a:defRPr/>
              </a:pPr>
              <a:t>26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321" indent="-285321">
              <a:lnSpc>
                <a:spcPct val="114000"/>
              </a:lnSpc>
              <a:spcAft>
                <a:spcPts val="999"/>
              </a:spcAft>
              <a:buClr>
                <a:srgbClr val="39A7C6"/>
              </a:buClr>
              <a:buSzPct val="120000"/>
              <a:buFont typeface="Arial" panose="020B0604020202020204" pitchFamily="34" charset="0"/>
              <a:buChar char="•"/>
            </a:pPr>
            <a:r>
              <a:rPr lang="en-GB" dirty="0"/>
              <a:t>Springer Nature is home to an array of respected and trusted brands with long histories and track records, across science and the social sciences.</a:t>
            </a:r>
          </a:p>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123284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6129" lvl="1" indent="-285321">
              <a:lnSpc>
                <a:spcPct val="114000"/>
              </a:lnSpc>
              <a:spcAft>
                <a:spcPts val="999"/>
              </a:spcAft>
              <a:buClr>
                <a:srgbClr val="39A7C6"/>
              </a:buClr>
              <a:buSzPct val="120000"/>
              <a:buFont typeface="Arial" panose="020B0604020202020204" pitchFamily="34" charset="0"/>
              <a:buChar char="•"/>
            </a:pPr>
            <a:r>
              <a:rPr lang="en-GB" dirty="0"/>
              <a:t>As a newly enlarged organisation, we can think bigger, act bolder and achieve more for institutions, academic researchers, students, teachers and professionals - in all our markets across the world.</a:t>
            </a:r>
          </a:p>
          <a:p>
            <a:pPr>
              <a:lnSpc>
                <a:spcPct val="114000"/>
              </a:lnSpc>
              <a:spcAft>
                <a:spcPts val="999"/>
              </a:spcAft>
              <a:buClr>
                <a:srgbClr val="39A7C6"/>
              </a:buClr>
              <a:buSzPct val="120000"/>
            </a:pPr>
            <a:r>
              <a:rPr lang="en-GB" dirty="0" smtClean="0"/>
              <a:t>In addition to our well known brands in science:</a:t>
            </a:r>
          </a:p>
          <a:p>
            <a:pPr marL="306129" lvl="1" indent="-285321">
              <a:lnSpc>
                <a:spcPct val="114000"/>
              </a:lnSpc>
              <a:spcAft>
                <a:spcPts val="999"/>
              </a:spcAft>
              <a:buClr>
                <a:srgbClr val="39A7C6"/>
              </a:buClr>
              <a:buSzPct val="120000"/>
              <a:buFont typeface="Arial" panose="020B0604020202020204" pitchFamily="34" charset="0"/>
              <a:buChar char="•"/>
            </a:pPr>
            <a:r>
              <a:rPr lang="en-GB" dirty="0" smtClean="0"/>
              <a:t>Our </a:t>
            </a:r>
            <a:r>
              <a:rPr lang="en-GB" dirty="0"/>
              <a:t>Education group is a widely recognized and respected name in global language learning, schools and higher education businesses, whose brands have become household names around the world;</a:t>
            </a:r>
          </a:p>
          <a:p>
            <a:pPr marL="306129" lvl="1" indent="-285321">
              <a:lnSpc>
                <a:spcPct val="114000"/>
              </a:lnSpc>
              <a:spcAft>
                <a:spcPts val="999"/>
              </a:spcAft>
              <a:buClr>
                <a:srgbClr val="39A7C6"/>
              </a:buClr>
              <a:buSzPct val="120000"/>
              <a:buFont typeface="Arial" panose="020B0604020202020204" pitchFamily="34" charset="0"/>
              <a:buChar char="•"/>
            </a:pPr>
            <a:r>
              <a:rPr lang="en-GB" dirty="0"/>
              <a:t>Our Professional group offers a full range of products, from print to events, aimed at supporting their customers’ professional learning in fields such as medicine, engineering and transport.</a:t>
            </a:r>
          </a:p>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3</a:t>
            </a:fld>
            <a:endParaRPr lang="en-GB"/>
          </a:p>
        </p:txBody>
      </p:sp>
    </p:spTree>
    <p:extLst>
      <p:ext uri="{BB962C8B-B14F-4D97-AF65-F5344CB8AC3E}">
        <p14:creationId xmlns:p14="http://schemas.microsoft.com/office/powerpoint/2010/main" val="385924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93" indent="-171193">
              <a:buFont typeface="Arial" panose="020B0604020202020204" pitchFamily="34" charset="0"/>
              <a:buChar char="•"/>
            </a:pPr>
            <a:r>
              <a:rPr lang="en-GB" dirty="0"/>
              <a:t>By bringing together the best of both worlds and by using our combined expertise, scale and the reach of our brands, we aim to grow, innovate and do more than we could as separate companies - particularly to meet the needs of </a:t>
            </a:r>
            <a:r>
              <a:rPr lang="en-GB" dirty="0" smtClean="0"/>
              <a:t>our </a:t>
            </a:r>
            <a:r>
              <a:rPr lang="en-GB" dirty="0"/>
              <a:t>customers and partners.</a:t>
            </a:r>
          </a:p>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6</a:t>
            </a:fld>
            <a:endParaRPr lang="en-GB"/>
          </a:p>
        </p:txBody>
      </p:sp>
    </p:spTree>
    <p:extLst>
      <p:ext uri="{BB962C8B-B14F-4D97-AF65-F5344CB8AC3E}">
        <p14:creationId xmlns:p14="http://schemas.microsoft.com/office/powerpoint/2010/main" val="40688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93" indent="-171193">
              <a:buFont typeface="Arial" panose="020B0604020202020204" pitchFamily="34" charset="0"/>
              <a:buChar char="•"/>
            </a:pPr>
            <a:r>
              <a:rPr lang="en-GB" dirty="0" smtClean="0"/>
              <a:t>Complementary </a:t>
            </a:r>
            <a:r>
              <a:rPr lang="en-GB" dirty="0"/>
              <a:t>geographic footprints and brand portfolios</a:t>
            </a:r>
            <a:endParaRPr lang="en-GB" dirty="0" smtClean="0"/>
          </a:p>
          <a:p>
            <a:pPr marL="171193" indent="-171193">
              <a:buFont typeface="Arial" panose="020B0604020202020204" pitchFamily="34" charset="0"/>
              <a:buChar char="•"/>
            </a:pPr>
            <a:r>
              <a:rPr lang="en-GB" dirty="0" smtClean="0"/>
              <a:t>Growing in growing markets</a:t>
            </a:r>
          </a:p>
          <a:p>
            <a:pPr marL="171193" indent="-171193">
              <a:buFont typeface="Arial" panose="020B0604020202020204" pitchFamily="34" charset="0"/>
              <a:buChar char="•"/>
            </a:pPr>
            <a:r>
              <a:rPr lang="en-GB" dirty="0"/>
              <a:t>Our combined global footprint reflects our expanded geographic reach - with just under 13,000 people in over 50 countries, this scale is enhanced by local support from our teams of knowledge experts all over the world. </a:t>
            </a:r>
          </a:p>
          <a:p>
            <a:pPr marL="171193" indent="-171193">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7</a:t>
            </a:fld>
            <a:endParaRPr lang="en-GB"/>
          </a:p>
        </p:txBody>
      </p:sp>
    </p:spTree>
    <p:extLst>
      <p:ext uri="{BB962C8B-B14F-4D97-AF65-F5344CB8AC3E}">
        <p14:creationId xmlns:p14="http://schemas.microsoft.com/office/powerpoint/2010/main" val="306154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93" indent="-171193">
              <a:lnSpc>
                <a:spcPct val="114000"/>
              </a:lnSpc>
              <a:spcAft>
                <a:spcPts val="999"/>
              </a:spcAft>
              <a:buClr>
                <a:srgbClr val="39A7C6"/>
              </a:buClr>
              <a:buSzPct val="120000"/>
              <a:buFont typeface="Arial" panose="020B0604020202020204" pitchFamily="34" charset="0"/>
              <a:buChar char="•"/>
            </a:pPr>
            <a:r>
              <a:rPr lang="en-GB" dirty="0"/>
              <a:t>We believe we are now uniquely positioned to make a positive impact by:</a:t>
            </a:r>
          </a:p>
          <a:p>
            <a:pPr marL="627707" lvl="1" indent="-171193">
              <a:lnSpc>
                <a:spcPct val="114000"/>
              </a:lnSpc>
              <a:spcAft>
                <a:spcPts val="999"/>
              </a:spcAft>
              <a:buClr>
                <a:srgbClr val="39A7C6"/>
              </a:buClr>
              <a:buSzPct val="120000"/>
              <a:buFont typeface="Arial" panose="020B0604020202020204" pitchFamily="34" charset="0"/>
              <a:buChar char="•"/>
            </a:pPr>
            <a:r>
              <a:rPr lang="en-GB" dirty="0"/>
              <a:t>Bringing more research to the world through the breadth and depth of our offering;</a:t>
            </a:r>
          </a:p>
          <a:p>
            <a:pPr marL="627707" lvl="1" indent="-171193">
              <a:lnSpc>
                <a:spcPct val="114000"/>
              </a:lnSpc>
              <a:spcAft>
                <a:spcPts val="999"/>
              </a:spcAft>
              <a:buClr>
                <a:srgbClr val="39A7C6"/>
              </a:buClr>
              <a:buSzPct val="120000"/>
              <a:buFont typeface="Arial" panose="020B0604020202020204" pitchFamily="34" charset="0"/>
              <a:buChar char="•"/>
            </a:pPr>
            <a:r>
              <a:rPr lang="en-GB" dirty="0"/>
              <a:t>Combining  our respected and trusted brands, home to knowledge experts; and</a:t>
            </a:r>
          </a:p>
          <a:p>
            <a:pPr marL="627707" lvl="1" indent="-171193">
              <a:lnSpc>
                <a:spcPct val="114000"/>
              </a:lnSpc>
              <a:spcAft>
                <a:spcPts val="999"/>
              </a:spcAft>
              <a:buClr>
                <a:srgbClr val="39A7C6"/>
              </a:buClr>
              <a:buSzPct val="120000"/>
              <a:buFont typeface="Arial" panose="020B0604020202020204" pitchFamily="34" charset="0"/>
              <a:buChar char="•"/>
            </a:pPr>
            <a:r>
              <a:rPr lang="en-GB" dirty="0"/>
              <a:t>By being a proactive partner, taking a progressive lead in areas such as open research and policy.</a:t>
            </a:r>
          </a:p>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8</a:t>
            </a:fld>
            <a:endParaRPr lang="en-GB"/>
          </a:p>
        </p:txBody>
      </p:sp>
    </p:spTree>
    <p:extLst>
      <p:ext uri="{BB962C8B-B14F-4D97-AF65-F5344CB8AC3E}">
        <p14:creationId xmlns:p14="http://schemas.microsoft.com/office/powerpoint/2010/main" val="229352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1F6FA34-82C5-4E99-ADDA-B211173F0EC5}" type="slidenum">
              <a:rPr lang="de-DE" smtClean="0"/>
              <a:pPr>
                <a:defRPr/>
              </a:pPr>
              <a:t>20</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1F10E8-C13C-4A8C-B824-8D6D466E78BE}" type="slidenum">
              <a:rPr lang="de-DE" smtClean="0"/>
              <a:pPr>
                <a:defRPr/>
              </a:pPr>
              <a:t>21</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EF496BD-0CF5-4196-AD6E-ACFC7D1D4EFD}" type="slidenum">
              <a:rPr lang="de-DE" smtClean="0">
                <a:latin typeface="Times"/>
              </a:rPr>
              <a:pPr/>
              <a:t>22</a:t>
            </a:fld>
            <a:endParaRPr lang="de-DE" smtClean="0">
              <a:latin typeface="Time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de-DE" dirty="0"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Option 1">
    <p:bg>
      <p:bgPr>
        <a:solidFill>
          <a:schemeClr val="bg2"/>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175" y="-1"/>
            <a:ext cx="9903600" cy="6858000"/>
          </a:xfrm>
          <a:solidFill>
            <a:schemeClr val="bg2"/>
          </a:solidFill>
        </p:spPr>
        <p:txBody>
          <a:bodyPr anchor="ctr" anchorCtr="0">
            <a:noAutofit/>
          </a:bodyPr>
          <a:lstStyle>
            <a:lvl1pPr algn="ctr">
              <a:defRPr/>
            </a:lvl1pPr>
          </a:lstStyle>
          <a:p>
            <a:r>
              <a:rPr lang="en-US" smtClean="0"/>
              <a:t>Click icon to add picture</a:t>
            </a:r>
            <a:endParaRPr lang="en-GB" dirty="0"/>
          </a:p>
        </p:txBody>
      </p:sp>
      <p:sp>
        <p:nvSpPr>
          <p:cNvPr id="10" name="Rectangle 9"/>
          <p:cNvSpPr/>
          <p:nvPr userDrawn="1"/>
        </p:nvSpPr>
        <p:spPr bwMode="auto">
          <a:xfrm>
            <a:off x="10137576" y="2"/>
            <a:ext cx="2789555" cy="1664801"/>
          </a:xfrm>
          <a:prstGeom prst="rect">
            <a:avLst/>
          </a:prstGeom>
          <a:solidFill>
            <a:schemeClr val="accent3"/>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200" b="1" dirty="0" smtClean="0">
                <a:solidFill>
                  <a:schemeClr val="bg1"/>
                </a:solidFill>
              </a:rPr>
              <a:t>Instructions 1</a:t>
            </a:r>
          </a:p>
          <a:p>
            <a:pPr algn="l"/>
            <a:r>
              <a:rPr lang="en-US" sz="1200" b="0" dirty="0" smtClean="0">
                <a:solidFill>
                  <a:schemeClr val="bg1"/>
                </a:solidFill>
              </a:rPr>
              <a:t>Adding </a:t>
            </a:r>
            <a:r>
              <a:rPr lang="en-US" sz="1200" b="0" baseline="0" dirty="0" smtClean="0">
                <a:solidFill>
                  <a:schemeClr val="bg1"/>
                </a:solidFill>
              </a:rPr>
              <a:t>a background image.</a:t>
            </a:r>
          </a:p>
          <a:p>
            <a:pPr marL="0" indent="0" algn="l">
              <a:buFontTx/>
              <a:buNone/>
            </a:pPr>
            <a:r>
              <a:rPr lang="en-US" sz="1200" b="0" baseline="0" dirty="0" smtClean="0">
                <a:solidFill>
                  <a:schemeClr val="bg1"/>
                </a:solidFill>
              </a:rPr>
              <a:t>To do this you can click on the placeholder, select your image from it’s saved location and insert.</a:t>
            </a:r>
          </a:p>
          <a:p>
            <a:pPr marL="0" indent="0" algn="l">
              <a:buFontTx/>
              <a:buNone/>
            </a:pPr>
            <a:r>
              <a:rPr lang="en-US" sz="1200" b="0" baseline="0" dirty="0" smtClean="0">
                <a:solidFill>
                  <a:schemeClr val="bg1"/>
                </a:solidFill>
              </a:rPr>
              <a:t>If the placeholder comes to the front of the page. Right click on the image and send to back.</a:t>
            </a:r>
          </a:p>
        </p:txBody>
      </p:sp>
    </p:spTree>
    <p:extLst>
      <p:ext uri="{BB962C8B-B14F-4D97-AF65-F5344CB8AC3E}">
        <p14:creationId xmlns:p14="http://schemas.microsoft.com/office/powerpoint/2010/main" val="381504533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2"/>
        </a:solidFill>
        <a:effectLst/>
      </p:bgPr>
    </p:bg>
    <p:spTree>
      <p:nvGrpSpPr>
        <p:cNvPr id="1" name=""/>
        <p:cNvGrpSpPr/>
        <p:nvPr/>
      </p:nvGrpSpPr>
      <p:grpSpPr>
        <a:xfrm>
          <a:off x="0" y="0"/>
          <a:ext cx="0" cy="0"/>
          <a:chOff x="0" y="0"/>
          <a:chExt cx="0" cy="0"/>
        </a:xfrm>
      </p:grpSpPr>
      <p:sp>
        <p:nvSpPr>
          <p:cNvPr id="10" name="Freeform 17"/>
          <p:cNvSpPr>
            <a:spLocks/>
          </p:cNvSpPr>
          <p:nvPr userDrawn="1"/>
        </p:nvSpPr>
        <p:spPr bwMode="auto">
          <a:xfrm>
            <a:off x="1200" y="1"/>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 name="connsiteX0" fmla="*/ 1213 w 10040"/>
              <a:gd name="connsiteY0" fmla="*/ 9852 h 10583"/>
              <a:gd name="connsiteX1" fmla="*/ 585 w 10040"/>
              <a:gd name="connsiteY1" fmla="*/ 9027 h 10583"/>
              <a:gd name="connsiteX2" fmla="*/ 582 w 10040"/>
              <a:gd name="connsiteY2" fmla="*/ 8953 h 10583"/>
              <a:gd name="connsiteX3" fmla="*/ 582 w 10040"/>
              <a:gd name="connsiteY3" fmla="*/ 1125 h 10583"/>
              <a:gd name="connsiteX4" fmla="*/ 40 w 10040"/>
              <a:gd name="connsiteY4" fmla="*/ 583 h 10583"/>
              <a:gd name="connsiteX5" fmla="*/ 40 w 10040"/>
              <a:gd name="connsiteY5" fmla="*/ 10583 h 10583"/>
              <a:gd name="connsiteX6" fmla="*/ 10040 w 10040"/>
              <a:gd name="connsiteY6" fmla="*/ 10583 h 10583"/>
              <a:gd name="connsiteX7" fmla="*/ 10040 w 10040"/>
              <a:gd name="connsiteY7" fmla="*/ 6254 h 10583"/>
              <a:gd name="connsiteX8" fmla="*/ 1371 w 10040"/>
              <a:gd name="connsiteY8" fmla="*/ 9819 h 10583"/>
              <a:gd name="connsiteX9" fmla="*/ 1213 w 10040"/>
              <a:gd name="connsiteY9" fmla="*/ 9852 h 10583"/>
              <a:gd name="connsiteX0" fmla="*/ 1173 w 10000"/>
              <a:gd name="connsiteY0" fmla="*/ 9852 h 10583"/>
              <a:gd name="connsiteX1" fmla="*/ 545 w 10000"/>
              <a:gd name="connsiteY1" fmla="*/ 9027 h 10583"/>
              <a:gd name="connsiteX2" fmla="*/ 542 w 10000"/>
              <a:gd name="connsiteY2" fmla="*/ 8953 h 10583"/>
              <a:gd name="connsiteX3" fmla="*/ 542 w 10000"/>
              <a:gd name="connsiteY3" fmla="*/ 1125 h 10583"/>
              <a:gd name="connsiteX4" fmla="*/ 0 w 10000"/>
              <a:gd name="connsiteY4" fmla="*/ 583 h 10583"/>
              <a:gd name="connsiteX5" fmla="*/ 0 w 10000"/>
              <a:gd name="connsiteY5" fmla="*/ 10583 h 10583"/>
              <a:gd name="connsiteX6" fmla="*/ 10000 w 10000"/>
              <a:gd name="connsiteY6" fmla="*/ 10583 h 10583"/>
              <a:gd name="connsiteX7" fmla="*/ 10000 w 10000"/>
              <a:gd name="connsiteY7" fmla="*/ 6254 h 10583"/>
              <a:gd name="connsiteX8" fmla="*/ 1331 w 10000"/>
              <a:gd name="connsiteY8" fmla="*/ 9819 h 10583"/>
              <a:gd name="connsiteX9" fmla="*/ 1173 w 10000"/>
              <a:gd name="connsiteY9" fmla="*/ 9852 h 10583"/>
              <a:gd name="connsiteX0" fmla="*/ 1173 w 10000"/>
              <a:gd name="connsiteY0" fmla="*/ 9269 h 10000"/>
              <a:gd name="connsiteX1" fmla="*/ 545 w 10000"/>
              <a:gd name="connsiteY1" fmla="*/ 8444 h 10000"/>
              <a:gd name="connsiteX2" fmla="*/ 542 w 10000"/>
              <a:gd name="connsiteY2" fmla="*/ 8370 h 10000"/>
              <a:gd name="connsiteX3" fmla="*/ 542 w 10000"/>
              <a:gd name="connsiteY3" fmla="*/ 542 h 10000"/>
              <a:gd name="connsiteX4" fmla="*/ 0 w 10000"/>
              <a:gd name="connsiteY4" fmla="*/ 0 h 10000"/>
              <a:gd name="connsiteX5" fmla="*/ 0 w 10000"/>
              <a:gd name="connsiteY5" fmla="*/ 10000 h 10000"/>
              <a:gd name="connsiteX6" fmla="*/ 10000 w 10000"/>
              <a:gd name="connsiteY6" fmla="*/ 10000 h 10000"/>
              <a:gd name="connsiteX7" fmla="*/ 10000 w 10000"/>
              <a:gd name="connsiteY7" fmla="*/ 5671 h 10000"/>
              <a:gd name="connsiteX8" fmla="*/ 1331 w 10000"/>
              <a:gd name="connsiteY8" fmla="*/ 9236 h 10000"/>
              <a:gd name="connsiteX9" fmla="*/ 1173 w 10000"/>
              <a:gd name="connsiteY9" fmla="*/ 9269 h 10000"/>
              <a:gd name="connsiteX0" fmla="*/ 1913 w 10740"/>
              <a:gd name="connsiteY0" fmla="*/ 9307 h 10738"/>
              <a:gd name="connsiteX1" fmla="*/ 1285 w 10740"/>
              <a:gd name="connsiteY1" fmla="*/ 8482 h 10738"/>
              <a:gd name="connsiteX2" fmla="*/ 1282 w 10740"/>
              <a:gd name="connsiteY2" fmla="*/ 8408 h 10738"/>
              <a:gd name="connsiteX3" fmla="*/ 1282 w 10740"/>
              <a:gd name="connsiteY3" fmla="*/ 580 h 10738"/>
              <a:gd name="connsiteX4" fmla="*/ 740 w 10740"/>
              <a:gd name="connsiteY4" fmla="*/ 580 h 10738"/>
              <a:gd name="connsiteX5" fmla="*/ 740 w 10740"/>
              <a:gd name="connsiteY5" fmla="*/ 10038 h 10738"/>
              <a:gd name="connsiteX6" fmla="*/ 10740 w 10740"/>
              <a:gd name="connsiteY6" fmla="*/ 10038 h 10738"/>
              <a:gd name="connsiteX7" fmla="*/ 10740 w 10740"/>
              <a:gd name="connsiteY7" fmla="*/ 5709 h 10738"/>
              <a:gd name="connsiteX8" fmla="*/ 2071 w 10740"/>
              <a:gd name="connsiteY8" fmla="*/ 9274 h 10738"/>
              <a:gd name="connsiteX9" fmla="*/ 1913 w 10740"/>
              <a:gd name="connsiteY9" fmla="*/ 9307 h 10738"/>
              <a:gd name="connsiteX0" fmla="*/ 1913 w 10740"/>
              <a:gd name="connsiteY0" fmla="*/ 8727 h 10158"/>
              <a:gd name="connsiteX1" fmla="*/ 1285 w 10740"/>
              <a:gd name="connsiteY1" fmla="*/ 7902 h 10158"/>
              <a:gd name="connsiteX2" fmla="*/ 1282 w 10740"/>
              <a:gd name="connsiteY2" fmla="*/ 7828 h 10158"/>
              <a:gd name="connsiteX3" fmla="*/ 1282 w 10740"/>
              <a:gd name="connsiteY3" fmla="*/ 0 h 10158"/>
              <a:gd name="connsiteX4" fmla="*/ 740 w 10740"/>
              <a:gd name="connsiteY4" fmla="*/ 0 h 10158"/>
              <a:gd name="connsiteX5" fmla="*/ 740 w 10740"/>
              <a:gd name="connsiteY5" fmla="*/ 9458 h 10158"/>
              <a:gd name="connsiteX6" fmla="*/ 10740 w 10740"/>
              <a:gd name="connsiteY6" fmla="*/ 9458 h 10158"/>
              <a:gd name="connsiteX7" fmla="*/ 10740 w 10740"/>
              <a:gd name="connsiteY7" fmla="*/ 5129 h 10158"/>
              <a:gd name="connsiteX8" fmla="*/ 2071 w 10740"/>
              <a:gd name="connsiteY8" fmla="*/ 8694 h 10158"/>
              <a:gd name="connsiteX9" fmla="*/ 1913 w 1074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213 w 10780"/>
              <a:gd name="connsiteY0" fmla="*/ 9470 h 11515"/>
              <a:gd name="connsiteX1" fmla="*/ 585 w 10780"/>
              <a:gd name="connsiteY1" fmla="*/ 8645 h 11515"/>
              <a:gd name="connsiteX2" fmla="*/ 582 w 10780"/>
              <a:gd name="connsiteY2" fmla="*/ 8571 h 11515"/>
              <a:gd name="connsiteX3" fmla="*/ 582 w 10780"/>
              <a:gd name="connsiteY3" fmla="*/ 743 h 11515"/>
              <a:gd name="connsiteX4" fmla="*/ 40 w 10780"/>
              <a:gd name="connsiteY4" fmla="*/ 743 h 11515"/>
              <a:gd name="connsiteX5" fmla="*/ 40 w 10780"/>
              <a:gd name="connsiteY5" fmla="*/ 10784 h 11515"/>
              <a:gd name="connsiteX6" fmla="*/ 10040 w 10780"/>
              <a:gd name="connsiteY6" fmla="*/ 10201 h 11515"/>
              <a:gd name="connsiteX7" fmla="*/ 10040 w 10780"/>
              <a:gd name="connsiteY7" fmla="*/ 5872 h 11515"/>
              <a:gd name="connsiteX8" fmla="*/ 1371 w 10780"/>
              <a:gd name="connsiteY8" fmla="*/ 9437 h 11515"/>
              <a:gd name="connsiteX9" fmla="*/ 1213 w 10780"/>
              <a:gd name="connsiteY9" fmla="*/ 9470 h 11515"/>
              <a:gd name="connsiteX0" fmla="*/ 1213 w 10040"/>
              <a:gd name="connsiteY0" fmla="*/ 9470 h 11515"/>
              <a:gd name="connsiteX1" fmla="*/ 585 w 10040"/>
              <a:gd name="connsiteY1" fmla="*/ 8645 h 11515"/>
              <a:gd name="connsiteX2" fmla="*/ 582 w 10040"/>
              <a:gd name="connsiteY2" fmla="*/ 8571 h 11515"/>
              <a:gd name="connsiteX3" fmla="*/ 582 w 10040"/>
              <a:gd name="connsiteY3" fmla="*/ 743 h 11515"/>
              <a:gd name="connsiteX4" fmla="*/ 40 w 10040"/>
              <a:gd name="connsiteY4" fmla="*/ 743 h 11515"/>
              <a:gd name="connsiteX5" fmla="*/ 40 w 10040"/>
              <a:gd name="connsiteY5" fmla="*/ 10784 h 11515"/>
              <a:gd name="connsiteX6" fmla="*/ 10040 w 10040"/>
              <a:gd name="connsiteY6" fmla="*/ 10201 h 11515"/>
              <a:gd name="connsiteX7" fmla="*/ 10040 w 10040"/>
              <a:gd name="connsiteY7" fmla="*/ 5872 h 11515"/>
              <a:gd name="connsiteX8" fmla="*/ 1371 w 10040"/>
              <a:gd name="connsiteY8" fmla="*/ 9437 h 11515"/>
              <a:gd name="connsiteX9" fmla="*/ 1213 w 10040"/>
              <a:gd name="connsiteY9" fmla="*/ 9470 h 11515"/>
              <a:gd name="connsiteX0" fmla="*/ 1213 w 10040"/>
              <a:gd name="connsiteY0" fmla="*/ 8727 h 10772"/>
              <a:gd name="connsiteX1" fmla="*/ 585 w 10040"/>
              <a:gd name="connsiteY1" fmla="*/ 7902 h 10772"/>
              <a:gd name="connsiteX2" fmla="*/ 582 w 10040"/>
              <a:gd name="connsiteY2" fmla="*/ 7828 h 10772"/>
              <a:gd name="connsiteX3" fmla="*/ 582 w 10040"/>
              <a:gd name="connsiteY3" fmla="*/ 0 h 10772"/>
              <a:gd name="connsiteX4" fmla="*/ 40 w 10040"/>
              <a:gd name="connsiteY4" fmla="*/ 0 h 10772"/>
              <a:gd name="connsiteX5" fmla="*/ 40 w 10040"/>
              <a:gd name="connsiteY5" fmla="*/ 10041 h 10772"/>
              <a:gd name="connsiteX6" fmla="*/ 10040 w 10040"/>
              <a:gd name="connsiteY6" fmla="*/ 9458 h 10772"/>
              <a:gd name="connsiteX7" fmla="*/ 10040 w 10040"/>
              <a:gd name="connsiteY7" fmla="*/ 5129 h 10772"/>
              <a:gd name="connsiteX8" fmla="*/ 1371 w 10040"/>
              <a:gd name="connsiteY8" fmla="*/ 8694 h 10772"/>
              <a:gd name="connsiteX9" fmla="*/ 1213 w 10040"/>
              <a:gd name="connsiteY9" fmla="*/ 8727 h 10772"/>
              <a:gd name="connsiteX0" fmla="*/ 1173 w 10000"/>
              <a:gd name="connsiteY0" fmla="*/ 8727 h 10772"/>
              <a:gd name="connsiteX1" fmla="*/ 545 w 10000"/>
              <a:gd name="connsiteY1" fmla="*/ 7902 h 10772"/>
              <a:gd name="connsiteX2" fmla="*/ 542 w 10000"/>
              <a:gd name="connsiteY2" fmla="*/ 7828 h 10772"/>
              <a:gd name="connsiteX3" fmla="*/ 542 w 10000"/>
              <a:gd name="connsiteY3" fmla="*/ 0 h 10772"/>
              <a:gd name="connsiteX4" fmla="*/ 0 w 10000"/>
              <a:gd name="connsiteY4" fmla="*/ 0 h 10772"/>
              <a:gd name="connsiteX5" fmla="*/ 0 w 10000"/>
              <a:gd name="connsiteY5" fmla="*/ 10041 h 10772"/>
              <a:gd name="connsiteX6" fmla="*/ 10000 w 10000"/>
              <a:gd name="connsiteY6" fmla="*/ 9458 h 10772"/>
              <a:gd name="connsiteX7" fmla="*/ 10000 w 10000"/>
              <a:gd name="connsiteY7" fmla="*/ 5129 h 10772"/>
              <a:gd name="connsiteX8" fmla="*/ 1331 w 10000"/>
              <a:gd name="connsiteY8" fmla="*/ 8694 h 10772"/>
              <a:gd name="connsiteX9" fmla="*/ 1173 w 10000"/>
              <a:gd name="connsiteY9" fmla="*/ 8727 h 10772"/>
              <a:gd name="connsiteX0" fmla="*/ 1913 w 10740"/>
              <a:gd name="connsiteY0" fmla="*/ 8727 h 10995"/>
              <a:gd name="connsiteX1" fmla="*/ 1285 w 10740"/>
              <a:gd name="connsiteY1" fmla="*/ 7902 h 10995"/>
              <a:gd name="connsiteX2" fmla="*/ 1282 w 10740"/>
              <a:gd name="connsiteY2" fmla="*/ 7828 h 10995"/>
              <a:gd name="connsiteX3" fmla="*/ 1282 w 10740"/>
              <a:gd name="connsiteY3" fmla="*/ 0 h 10995"/>
              <a:gd name="connsiteX4" fmla="*/ 740 w 10740"/>
              <a:gd name="connsiteY4" fmla="*/ 0 h 10995"/>
              <a:gd name="connsiteX5" fmla="*/ 740 w 10740"/>
              <a:gd name="connsiteY5" fmla="*/ 10041 h 10995"/>
              <a:gd name="connsiteX6" fmla="*/ 10740 w 10740"/>
              <a:gd name="connsiteY6" fmla="*/ 10027 h 10995"/>
              <a:gd name="connsiteX7" fmla="*/ 10740 w 10740"/>
              <a:gd name="connsiteY7" fmla="*/ 5129 h 10995"/>
              <a:gd name="connsiteX8" fmla="*/ 2071 w 10740"/>
              <a:gd name="connsiteY8" fmla="*/ 8694 h 10995"/>
              <a:gd name="connsiteX9" fmla="*/ 1913 w 10740"/>
              <a:gd name="connsiteY9" fmla="*/ 8727 h 10995"/>
              <a:gd name="connsiteX0" fmla="*/ 1173 w 10000"/>
              <a:gd name="connsiteY0" fmla="*/ 8727 h 10995"/>
              <a:gd name="connsiteX1" fmla="*/ 545 w 10000"/>
              <a:gd name="connsiteY1" fmla="*/ 7902 h 10995"/>
              <a:gd name="connsiteX2" fmla="*/ 542 w 10000"/>
              <a:gd name="connsiteY2" fmla="*/ 7828 h 10995"/>
              <a:gd name="connsiteX3" fmla="*/ 542 w 10000"/>
              <a:gd name="connsiteY3" fmla="*/ 0 h 10995"/>
              <a:gd name="connsiteX4" fmla="*/ 0 w 10000"/>
              <a:gd name="connsiteY4" fmla="*/ 0 h 10995"/>
              <a:gd name="connsiteX5" fmla="*/ 0 w 10000"/>
              <a:gd name="connsiteY5" fmla="*/ 10041 h 10995"/>
              <a:gd name="connsiteX6" fmla="*/ 10000 w 10000"/>
              <a:gd name="connsiteY6" fmla="*/ 10027 h 10995"/>
              <a:gd name="connsiteX7" fmla="*/ 10000 w 10000"/>
              <a:gd name="connsiteY7" fmla="*/ 5129 h 10995"/>
              <a:gd name="connsiteX8" fmla="*/ 1331 w 10000"/>
              <a:gd name="connsiteY8" fmla="*/ 8694 h 10995"/>
              <a:gd name="connsiteX9" fmla="*/ 1173 w 10000"/>
              <a:gd name="connsiteY9" fmla="*/ 8727 h 10995"/>
              <a:gd name="connsiteX0" fmla="*/ 1173 w 10000"/>
              <a:gd name="connsiteY0" fmla="*/ 8727 h 10041"/>
              <a:gd name="connsiteX1" fmla="*/ 545 w 10000"/>
              <a:gd name="connsiteY1" fmla="*/ 7902 h 10041"/>
              <a:gd name="connsiteX2" fmla="*/ 542 w 10000"/>
              <a:gd name="connsiteY2" fmla="*/ 7828 h 10041"/>
              <a:gd name="connsiteX3" fmla="*/ 542 w 10000"/>
              <a:gd name="connsiteY3" fmla="*/ 0 h 10041"/>
              <a:gd name="connsiteX4" fmla="*/ 0 w 10000"/>
              <a:gd name="connsiteY4" fmla="*/ 0 h 10041"/>
              <a:gd name="connsiteX5" fmla="*/ 0 w 10000"/>
              <a:gd name="connsiteY5" fmla="*/ 10041 h 10041"/>
              <a:gd name="connsiteX6" fmla="*/ 10000 w 10000"/>
              <a:gd name="connsiteY6" fmla="*/ 10027 h 10041"/>
              <a:gd name="connsiteX7" fmla="*/ 10000 w 10000"/>
              <a:gd name="connsiteY7" fmla="*/ 5129 h 10041"/>
              <a:gd name="connsiteX8" fmla="*/ 1331 w 10000"/>
              <a:gd name="connsiteY8" fmla="*/ 8694 h 10041"/>
              <a:gd name="connsiteX9" fmla="*/ 1173 w 10000"/>
              <a:gd name="connsiteY9" fmla="*/ 8727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41">
                <a:moveTo>
                  <a:pt x="1173" y="8727"/>
                </a:moveTo>
                <a:cubicBezTo>
                  <a:pt x="843" y="8727"/>
                  <a:pt x="574" y="8365"/>
                  <a:pt x="545" y="7902"/>
                </a:cubicBezTo>
                <a:cubicBezTo>
                  <a:pt x="542" y="7884"/>
                  <a:pt x="543" y="9145"/>
                  <a:pt x="542" y="7828"/>
                </a:cubicBezTo>
                <a:lnTo>
                  <a:pt x="542" y="0"/>
                </a:lnTo>
                <a:lnTo>
                  <a:pt x="0" y="0"/>
                </a:lnTo>
                <a:lnTo>
                  <a:pt x="0" y="10041"/>
                </a:lnTo>
                <a:lnTo>
                  <a:pt x="10000" y="10027"/>
                </a:lnTo>
                <a:lnTo>
                  <a:pt x="10000" y="5129"/>
                </a:lnTo>
                <a:lnTo>
                  <a:pt x="1331" y="8694"/>
                </a:lnTo>
                <a:cubicBezTo>
                  <a:pt x="1279" y="8713"/>
                  <a:pt x="1228" y="8727"/>
                  <a:pt x="1173" y="87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2600" baseline="0"/>
            </a:lvl1pPr>
          </a:lstStyle>
          <a:p>
            <a:r>
              <a:rPr lang="en-US" smtClean="0"/>
              <a:t>Statement/quote slide</a:t>
            </a:r>
            <a:endParaRPr lang="en-GB"/>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dirty="0" smtClean="0">
                <a:solidFill>
                  <a:schemeClr val="tx2"/>
                </a:solidFill>
              </a:rPr>
              <a:t>[Title of presentation]</a:t>
            </a:r>
            <a:endParaRPr lang="en-GB" sz="1000" dirty="0">
              <a:solidFill>
                <a:schemeClr val="tx2"/>
              </a:solidFill>
            </a:endParaRPr>
          </a:p>
        </p:txBody>
      </p:sp>
    </p:spTree>
    <p:extLst>
      <p:ext uri="{BB962C8B-B14F-4D97-AF65-F5344CB8AC3E}">
        <p14:creationId xmlns:p14="http://schemas.microsoft.com/office/powerpoint/2010/main" val="221745178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2"/>
        </a:solidFill>
        <a:effectLst/>
      </p:bgPr>
    </p:bg>
    <p:spTree>
      <p:nvGrpSpPr>
        <p:cNvPr id="1" name=""/>
        <p:cNvGrpSpPr/>
        <p:nvPr/>
      </p:nvGrpSpPr>
      <p:grpSpPr>
        <a:xfrm>
          <a:off x="0" y="0"/>
          <a:ext cx="0" cy="0"/>
          <a:chOff x="0" y="0"/>
          <a:chExt cx="0" cy="0"/>
        </a:xfrm>
      </p:grpSpPr>
      <p:sp>
        <p:nvSpPr>
          <p:cNvPr id="10" name="Freeform 17"/>
          <p:cNvSpPr>
            <a:spLocks/>
          </p:cNvSpPr>
          <p:nvPr userDrawn="1"/>
        </p:nvSpPr>
        <p:spPr bwMode="auto">
          <a:xfrm>
            <a:off x="1200" y="1"/>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 name="connsiteX0" fmla="*/ 1213 w 10040"/>
              <a:gd name="connsiteY0" fmla="*/ 9852 h 10583"/>
              <a:gd name="connsiteX1" fmla="*/ 585 w 10040"/>
              <a:gd name="connsiteY1" fmla="*/ 9027 h 10583"/>
              <a:gd name="connsiteX2" fmla="*/ 582 w 10040"/>
              <a:gd name="connsiteY2" fmla="*/ 8953 h 10583"/>
              <a:gd name="connsiteX3" fmla="*/ 582 w 10040"/>
              <a:gd name="connsiteY3" fmla="*/ 1125 h 10583"/>
              <a:gd name="connsiteX4" fmla="*/ 40 w 10040"/>
              <a:gd name="connsiteY4" fmla="*/ 583 h 10583"/>
              <a:gd name="connsiteX5" fmla="*/ 40 w 10040"/>
              <a:gd name="connsiteY5" fmla="*/ 10583 h 10583"/>
              <a:gd name="connsiteX6" fmla="*/ 10040 w 10040"/>
              <a:gd name="connsiteY6" fmla="*/ 10583 h 10583"/>
              <a:gd name="connsiteX7" fmla="*/ 10040 w 10040"/>
              <a:gd name="connsiteY7" fmla="*/ 6254 h 10583"/>
              <a:gd name="connsiteX8" fmla="*/ 1371 w 10040"/>
              <a:gd name="connsiteY8" fmla="*/ 9819 h 10583"/>
              <a:gd name="connsiteX9" fmla="*/ 1213 w 10040"/>
              <a:gd name="connsiteY9" fmla="*/ 9852 h 10583"/>
              <a:gd name="connsiteX0" fmla="*/ 1173 w 10000"/>
              <a:gd name="connsiteY0" fmla="*/ 9852 h 10583"/>
              <a:gd name="connsiteX1" fmla="*/ 545 w 10000"/>
              <a:gd name="connsiteY1" fmla="*/ 9027 h 10583"/>
              <a:gd name="connsiteX2" fmla="*/ 542 w 10000"/>
              <a:gd name="connsiteY2" fmla="*/ 8953 h 10583"/>
              <a:gd name="connsiteX3" fmla="*/ 542 w 10000"/>
              <a:gd name="connsiteY3" fmla="*/ 1125 h 10583"/>
              <a:gd name="connsiteX4" fmla="*/ 0 w 10000"/>
              <a:gd name="connsiteY4" fmla="*/ 583 h 10583"/>
              <a:gd name="connsiteX5" fmla="*/ 0 w 10000"/>
              <a:gd name="connsiteY5" fmla="*/ 10583 h 10583"/>
              <a:gd name="connsiteX6" fmla="*/ 10000 w 10000"/>
              <a:gd name="connsiteY6" fmla="*/ 10583 h 10583"/>
              <a:gd name="connsiteX7" fmla="*/ 10000 w 10000"/>
              <a:gd name="connsiteY7" fmla="*/ 6254 h 10583"/>
              <a:gd name="connsiteX8" fmla="*/ 1331 w 10000"/>
              <a:gd name="connsiteY8" fmla="*/ 9819 h 10583"/>
              <a:gd name="connsiteX9" fmla="*/ 1173 w 10000"/>
              <a:gd name="connsiteY9" fmla="*/ 9852 h 10583"/>
              <a:gd name="connsiteX0" fmla="*/ 1173 w 10000"/>
              <a:gd name="connsiteY0" fmla="*/ 9269 h 10000"/>
              <a:gd name="connsiteX1" fmla="*/ 545 w 10000"/>
              <a:gd name="connsiteY1" fmla="*/ 8444 h 10000"/>
              <a:gd name="connsiteX2" fmla="*/ 542 w 10000"/>
              <a:gd name="connsiteY2" fmla="*/ 8370 h 10000"/>
              <a:gd name="connsiteX3" fmla="*/ 542 w 10000"/>
              <a:gd name="connsiteY3" fmla="*/ 542 h 10000"/>
              <a:gd name="connsiteX4" fmla="*/ 0 w 10000"/>
              <a:gd name="connsiteY4" fmla="*/ 0 h 10000"/>
              <a:gd name="connsiteX5" fmla="*/ 0 w 10000"/>
              <a:gd name="connsiteY5" fmla="*/ 10000 h 10000"/>
              <a:gd name="connsiteX6" fmla="*/ 10000 w 10000"/>
              <a:gd name="connsiteY6" fmla="*/ 10000 h 10000"/>
              <a:gd name="connsiteX7" fmla="*/ 10000 w 10000"/>
              <a:gd name="connsiteY7" fmla="*/ 5671 h 10000"/>
              <a:gd name="connsiteX8" fmla="*/ 1331 w 10000"/>
              <a:gd name="connsiteY8" fmla="*/ 9236 h 10000"/>
              <a:gd name="connsiteX9" fmla="*/ 1173 w 10000"/>
              <a:gd name="connsiteY9" fmla="*/ 9269 h 10000"/>
              <a:gd name="connsiteX0" fmla="*/ 1913 w 10740"/>
              <a:gd name="connsiteY0" fmla="*/ 9307 h 10738"/>
              <a:gd name="connsiteX1" fmla="*/ 1285 w 10740"/>
              <a:gd name="connsiteY1" fmla="*/ 8482 h 10738"/>
              <a:gd name="connsiteX2" fmla="*/ 1282 w 10740"/>
              <a:gd name="connsiteY2" fmla="*/ 8408 h 10738"/>
              <a:gd name="connsiteX3" fmla="*/ 1282 w 10740"/>
              <a:gd name="connsiteY3" fmla="*/ 580 h 10738"/>
              <a:gd name="connsiteX4" fmla="*/ 740 w 10740"/>
              <a:gd name="connsiteY4" fmla="*/ 580 h 10738"/>
              <a:gd name="connsiteX5" fmla="*/ 740 w 10740"/>
              <a:gd name="connsiteY5" fmla="*/ 10038 h 10738"/>
              <a:gd name="connsiteX6" fmla="*/ 10740 w 10740"/>
              <a:gd name="connsiteY6" fmla="*/ 10038 h 10738"/>
              <a:gd name="connsiteX7" fmla="*/ 10740 w 10740"/>
              <a:gd name="connsiteY7" fmla="*/ 5709 h 10738"/>
              <a:gd name="connsiteX8" fmla="*/ 2071 w 10740"/>
              <a:gd name="connsiteY8" fmla="*/ 9274 h 10738"/>
              <a:gd name="connsiteX9" fmla="*/ 1913 w 10740"/>
              <a:gd name="connsiteY9" fmla="*/ 9307 h 10738"/>
              <a:gd name="connsiteX0" fmla="*/ 1913 w 10740"/>
              <a:gd name="connsiteY0" fmla="*/ 8727 h 10158"/>
              <a:gd name="connsiteX1" fmla="*/ 1285 w 10740"/>
              <a:gd name="connsiteY1" fmla="*/ 7902 h 10158"/>
              <a:gd name="connsiteX2" fmla="*/ 1282 w 10740"/>
              <a:gd name="connsiteY2" fmla="*/ 7828 h 10158"/>
              <a:gd name="connsiteX3" fmla="*/ 1282 w 10740"/>
              <a:gd name="connsiteY3" fmla="*/ 0 h 10158"/>
              <a:gd name="connsiteX4" fmla="*/ 740 w 10740"/>
              <a:gd name="connsiteY4" fmla="*/ 0 h 10158"/>
              <a:gd name="connsiteX5" fmla="*/ 740 w 10740"/>
              <a:gd name="connsiteY5" fmla="*/ 9458 h 10158"/>
              <a:gd name="connsiteX6" fmla="*/ 10740 w 10740"/>
              <a:gd name="connsiteY6" fmla="*/ 9458 h 10158"/>
              <a:gd name="connsiteX7" fmla="*/ 10740 w 10740"/>
              <a:gd name="connsiteY7" fmla="*/ 5129 h 10158"/>
              <a:gd name="connsiteX8" fmla="*/ 2071 w 10740"/>
              <a:gd name="connsiteY8" fmla="*/ 8694 h 10158"/>
              <a:gd name="connsiteX9" fmla="*/ 1913 w 1074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213 w 10780"/>
              <a:gd name="connsiteY0" fmla="*/ 9470 h 11515"/>
              <a:gd name="connsiteX1" fmla="*/ 585 w 10780"/>
              <a:gd name="connsiteY1" fmla="*/ 8645 h 11515"/>
              <a:gd name="connsiteX2" fmla="*/ 582 w 10780"/>
              <a:gd name="connsiteY2" fmla="*/ 8571 h 11515"/>
              <a:gd name="connsiteX3" fmla="*/ 582 w 10780"/>
              <a:gd name="connsiteY3" fmla="*/ 743 h 11515"/>
              <a:gd name="connsiteX4" fmla="*/ 40 w 10780"/>
              <a:gd name="connsiteY4" fmla="*/ 743 h 11515"/>
              <a:gd name="connsiteX5" fmla="*/ 40 w 10780"/>
              <a:gd name="connsiteY5" fmla="*/ 10784 h 11515"/>
              <a:gd name="connsiteX6" fmla="*/ 10040 w 10780"/>
              <a:gd name="connsiteY6" fmla="*/ 10201 h 11515"/>
              <a:gd name="connsiteX7" fmla="*/ 10040 w 10780"/>
              <a:gd name="connsiteY7" fmla="*/ 5872 h 11515"/>
              <a:gd name="connsiteX8" fmla="*/ 1371 w 10780"/>
              <a:gd name="connsiteY8" fmla="*/ 9437 h 11515"/>
              <a:gd name="connsiteX9" fmla="*/ 1213 w 10780"/>
              <a:gd name="connsiteY9" fmla="*/ 9470 h 11515"/>
              <a:gd name="connsiteX0" fmla="*/ 1213 w 10040"/>
              <a:gd name="connsiteY0" fmla="*/ 9470 h 11515"/>
              <a:gd name="connsiteX1" fmla="*/ 585 w 10040"/>
              <a:gd name="connsiteY1" fmla="*/ 8645 h 11515"/>
              <a:gd name="connsiteX2" fmla="*/ 582 w 10040"/>
              <a:gd name="connsiteY2" fmla="*/ 8571 h 11515"/>
              <a:gd name="connsiteX3" fmla="*/ 582 w 10040"/>
              <a:gd name="connsiteY3" fmla="*/ 743 h 11515"/>
              <a:gd name="connsiteX4" fmla="*/ 40 w 10040"/>
              <a:gd name="connsiteY4" fmla="*/ 743 h 11515"/>
              <a:gd name="connsiteX5" fmla="*/ 40 w 10040"/>
              <a:gd name="connsiteY5" fmla="*/ 10784 h 11515"/>
              <a:gd name="connsiteX6" fmla="*/ 10040 w 10040"/>
              <a:gd name="connsiteY6" fmla="*/ 10201 h 11515"/>
              <a:gd name="connsiteX7" fmla="*/ 10040 w 10040"/>
              <a:gd name="connsiteY7" fmla="*/ 5872 h 11515"/>
              <a:gd name="connsiteX8" fmla="*/ 1371 w 10040"/>
              <a:gd name="connsiteY8" fmla="*/ 9437 h 11515"/>
              <a:gd name="connsiteX9" fmla="*/ 1213 w 10040"/>
              <a:gd name="connsiteY9" fmla="*/ 9470 h 11515"/>
              <a:gd name="connsiteX0" fmla="*/ 1213 w 10040"/>
              <a:gd name="connsiteY0" fmla="*/ 8727 h 10772"/>
              <a:gd name="connsiteX1" fmla="*/ 585 w 10040"/>
              <a:gd name="connsiteY1" fmla="*/ 7902 h 10772"/>
              <a:gd name="connsiteX2" fmla="*/ 582 w 10040"/>
              <a:gd name="connsiteY2" fmla="*/ 7828 h 10772"/>
              <a:gd name="connsiteX3" fmla="*/ 582 w 10040"/>
              <a:gd name="connsiteY3" fmla="*/ 0 h 10772"/>
              <a:gd name="connsiteX4" fmla="*/ 40 w 10040"/>
              <a:gd name="connsiteY4" fmla="*/ 0 h 10772"/>
              <a:gd name="connsiteX5" fmla="*/ 40 w 10040"/>
              <a:gd name="connsiteY5" fmla="*/ 10041 h 10772"/>
              <a:gd name="connsiteX6" fmla="*/ 10040 w 10040"/>
              <a:gd name="connsiteY6" fmla="*/ 9458 h 10772"/>
              <a:gd name="connsiteX7" fmla="*/ 10040 w 10040"/>
              <a:gd name="connsiteY7" fmla="*/ 5129 h 10772"/>
              <a:gd name="connsiteX8" fmla="*/ 1371 w 10040"/>
              <a:gd name="connsiteY8" fmla="*/ 8694 h 10772"/>
              <a:gd name="connsiteX9" fmla="*/ 1213 w 10040"/>
              <a:gd name="connsiteY9" fmla="*/ 8727 h 10772"/>
              <a:gd name="connsiteX0" fmla="*/ 1173 w 10000"/>
              <a:gd name="connsiteY0" fmla="*/ 8727 h 10772"/>
              <a:gd name="connsiteX1" fmla="*/ 545 w 10000"/>
              <a:gd name="connsiteY1" fmla="*/ 7902 h 10772"/>
              <a:gd name="connsiteX2" fmla="*/ 542 w 10000"/>
              <a:gd name="connsiteY2" fmla="*/ 7828 h 10772"/>
              <a:gd name="connsiteX3" fmla="*/ 542 w 10000"/>
              <a:gd name="connsiteY3" fmla="*/ 0 h 10772"/>
              <a:gd name="connsiteX4" fmla="*/ 0 w 10000"/>
              <a:gd name="connsiteY4" fmla="*/ 0 h 10772"/>
              <a:gd name="connsiteX5" fmla="*/ 0 w 10000"/>
              <a:gd name="connsiteY5" fmla="*/ 10041 h 10772"/>
              <a:gd name="connsiteX6" fmla="*/ 10000 w 10000"/>
              <a:gd name="connsiteY6" fmla="*/ 9458 h 10772"/>
              <a:gd name="connsiteX7" fmla="*/ 10000 w 10000"/>
              <a:gd name="connsiteY7" fmla="*/ 5129 h 10772"/>
              <a:gd name="connsiteX8" fmla="*/ 1331 w 10000"/>
              <a:gd name="connsiteY8" fmla="*/ 8694 h 10772"/>
              <a:gd name="connsiteX9" fmla="*/ 1173 w 10000"/>
              <a:gd name="connsiteY9" fmla="*/ 8727 h 10772"/>
              <a:gd name="connsiteX0" fmla="*/ 1913 w 10740"/>
              <a:gd name="connsiteY0" fmla="*/ 8727 h 10995"/>
              <a:gd name="connsiteX1" fmla="*/ 1285 w 10740"/>
              <a:gd name="connsiteY1" fmla="*/ 7902 h 10995"/>
              <a:gd name="connsiteX2" fmla="*/ 1282 w 10740"/>
              <a:gd name="connsiteY2" fmla="*/ 7828 h 10995"/>
              <a:gd name="connsiteX3" fmla="*/ 1282 w 10740"/>
              <a:gd name="connsiteY3" fmla="*/ 0 h 10995"/>
              <a:gd name="connsiteX4" fmla="*/ 740 w 10740"/>
              <a:gd name="connsiteY4" fmla="*/ 0 h 10995"/>
              <a:gd name="connsiteX5" fmla="*/ 740 w 10740"/>
              <a:gd name="connsiteY5" fmla="*/ 10041 h 10995"/>
              <a:gd name="connsiteX6" fmla="*/ 10740 w 10740"/>
              <a:gd name="connsiteY6" fmla="*/ 10027 h 10995"/>
              <a:gd name="connsiteX7" fmla="*/ 10740 w 10740"/>
              <a:gd name="connsiteY7" fmla="*/ 5129 h 10995"/>
              <a:gd name="connsiteX8" fmla="*/ 2071 w 10740"/>
              <a:gd name="connsiteY8" fmla="*/ 8694 h 10995"/>
              <a:gd name="connsiteX9" fmla="*/ 1913 w 10740"/>
              <a:gd name="connsiteY9" fmla="*/ 8727 h 10995"/>
              <a:gd name="connsiteX0" fmla="*/ 1173 w 10000"/>
              <a:gd name="connsiteY0" fmla="*/ 8727 h 10995"/>
              <a:gd name="connsiteX1" fmla="*/ 545 w 10000"/>
              <a:gd name="connsiteY1" fmla="*/ 7902 h 10995"/>
              <a:gd name="connsiteX2" fmla="*/ 542 w 10000"/>
              <a:gd name="connsiteY2" fmla="*/ 7828 h 10995"/>
              <a:gd name="connsiteX3" fmla="*/ 542 w 10000"/>
              <a:gd name="connsiteY3" fmla="*/ 0 h 10995"/>
              <a:gd name="connsiteX4" fmla="*/ 0 w 10000"/>
              <a:gd name="connsiteY4" fmla="*/ 0 h 10995"/>
              <a:gd name="connsiteX5" fmla="*/ 0 w 10000"/>
              <a:gd name="connsiteY5" fmla="*/ 10041 h 10995"/>
              <a:gd name="connsiteX6" fmla="*/ 10000 w 10000"/>
              <a:gd name="connsiteY6" fmla="*/ 10027 h 10995"/>
              <a:gd name="connsiteX7" fmla="*/ 10000 w 10000"/>
              <a:gd name="connsiteY7" fmla="*/ 5129 h 10995"/>
              <a:gd name="connsiteX8" fmla="*/ 1331 w 10000"/>
              <a:gd name="connsiteY8" fmla="*/ 8694 h 10995"/>
              <a:gd name="connsiteX9" fmla="*/ 1173 w 10000"/>
              <a:gd name="connsiteY9" fmla="*/ 8727 h 10995"/>
              <a:gd name="connsiteX0" fmla="*/ 1173 w 10000"/>
              <a:gd name="connsiteY0" fmla="*/ 8727 h 10041"/>
              <a:gd name="connsiteX1" fmla="*/ 545 w 10000"/>
              <a:gd name="connsiteY1" fmla="*/ 7902 h 10041"/>
              <a:gd name="connsiteX2" fmla="*/ 542 w 10000"/>
              <a:gd name="connsiteY2" fmla="*/ 7828 h 10041"/>
              <a:gd name="connsiteX3" fmla="*/ 542 w 10000"/>
              <a:gd name="connsiteY3" fmla="*/ 0 h 10041"/>
              <a:gd name="connsiteX4" fmla="*/ 0 w 10000"/>
              <a:gd name="connsiteY4" fmla="*/ 0 h 10041"/>
              <a:gd name="connsiteX5" fmla="*/ 0 w 10000"/>
              <a:gd name="connsiteY5" fmla="*/ 10041 h 10041"/>
              <a:gd name="connsiteX6" fmla="*/ 10000 w 10000"/>
              <a:gd name="connsiteY6" fmla="*/ 10027 h 10041"/>
              <a:gd name="connsiteX7" fmla="*/ 10000 w 10000"/>
              <a:gd name="connsiteY7" fmla="*/ 5129 h 10041"/>
              <a:gd name="connsiteX8" fmla="*/ 1331 w 10000"/>
              <a:gd name="connsiteY8" fmla="*/ 8694 h 10041"/>
              <a:gd name="connsiteX9" fmla="*/ 1173 w 10000"/>
              <a:gd name="connsiteY9" fmla="*/ 8727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41">
                <a:moveTo>
                  <a:pt x="1173" y="8727"/>
                </a:moveTo>
                <a:cubicBezTo>
                  <a:pt x="843" y="8727"/>
                  <a:pt x="574" y="8365"/>
                  <a:pt x="545" y="7902"/>
                </a:cubicBezTo>
                <a:cubicBezTo>
                  <a:pt x="542" y="7884"/>
                  <a:pt x="543" y="9145"/>
                  <a:pt x="542" y="7828"/>
                </a:cubicBezTo>
                <a:lnTo>
                  <a:pt x="542" y="0"/>
                </a:lnTo>
                <a:lnTo>
                  <a:pt x="0" y="0"/>
                </a:lnTo>
                <a:lnTo>
                  <a:pt x="0" y="10041"/>
                </a:lnTo>
                <a:lnTo>
                  <a:pt x="10000" y="10027"/>
                </a:lnTo>
                <a:lnTo>
                  <a:pt x="10000" y="5129"/>
                </a:lnTo>
                <a:lnTo>
                  <a:pt x="1331" y="8694"/>
                </a:lnTo>
                <a:cubicBezTo>
                  <a:pt x="1279" y="8713"/>
                  <a:pt x="1228" y="8727"/>
                  <a:pt x="1173" y="87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dirty="0" smtClean="0">
                <a:solidFill>
                  <a:schemeClr val="tx2"/>
                </a:solidFill>
              </a:rPr>
              <a:t>[Title of presentation]</a:t>
            </a:r>
            <a:endParaRPr lang="en-GB" sz="1000" dirty="0">
              <a:solidFill>
                <a:schemeClr val="tx2"/>
              </a:solidFill>
            </a:endParaRPr>
          </a:p>
        </p:txBody>
      </p:sp>
      <p:sp>
        <p:nvSpPr>
          <p:cNvPr id="4" name="Rectangle 3"/>
          <p:cNvSpPr/>
          <p:nvPr userDrawn="1"/>
        </p:nvSpPr>
        <p:spPr>
          <a:xfrm>
            <a:off x="542925" y="-19048"/>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2600" baseline="0"/>
            </a:lvl1pPr>
          </a:lstStyle>
          <a:p>
            <a:r>
              <a:rPr lang="en-US" dirty="0" smtClean="0"/>
              <a:t>Statement/quote slide</a:t>
            </a:r>
            <a:endParaRPr lang="en-GB" dirty="0"/>
          </a:p>
        </p:txBody>
      </p:sp>
      <p:sp>
        <p:nvSpPr>
          <p:cNvPr id="16" name="Freeform 6"/>
          <p:cNvSpPr>
            <a:spLocks/>
          </p:cNvSpPr>
          <p:nvPr userDrawn="1"/>
        </p:nvSpPr>
        <p:spPr bwMode="auto">
          <a:xfrm>
            <a:off x="9064624" y="-9526"/>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solidFill>
              <a:schemeClr val="tx2"/>
            </a:solid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Tree>
    <p:extLst>
      <p:ext uri="{BB962C8B-B14F-4D97-AF65-F5344CB8AC3E}">
        <p14:creationId xmlns:p14="http://schemas.microsoft.com/office/powerpoint/2010/main" val="385728042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9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b="0" dirty="0" smtClean="0">
                <a:solidFill>
                  <a:schemeClr val="accent5"/>
                </a:solidFill>
              </a:rPr>
              <a:t>[Title of presentation]</a:t>
            </a:r>
            <a:endParaRPr lang="en-GB" sz="1000" b="0" dirty="0">
              <a:solidFill>
                <a:schemeClr val="accent5"/>
              </a:solidFill>
            </a:endParaRPr>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2600"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3" name="Isosceles Triangle 2"/>
          <p:cNvSpPr/>
          <p:nvPr userDrawn="1"/>
        </p:nvSpPr>
        <p:spPr>
          <a:xfrm rot="16200000">
            <a:off x="6043901" y="2457742"/>
            <a:ext cx="2824488" cy="4899710"/>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Lst>
            <a:ahLst/>
            <a:cxnLst>
              <a:cxn ang="0">
                <a:pos x="connsiteX0" y="connsiteY0"/>
              </a:cxn>
              <a:cxn ang="0">
                <a:pos x="connsiteX1" y="connsiteY1"/>
              </a:cxn>
              <a:cxn ang="0">
                <a:pos x="connsiteX2" y="connsiteY2"/>
              </a:cxn>
              <a:cxn ang="0">
                <a:pos x="connsiteX3" y="connsiteY3"/>
              </a:cxn>
            </a:cxnLst>
            <a:rect l="l" t="t" r="r" b="b"/>
            <a:pathLst>
              <a:path w="2771777" h="4808272">
                <a:moveTo>
                  <a:pt x="0" y="4808272"/>
                </a:moveTo>
                <a:lnTo>
                  <a:pt x="1395414" y="0"/>
                </a:lnTo>
                <a:lnTo>
                  <a:pt x="2771777" y="4808272"/>
                </a:lnTo>
                <a:lnTo>
                  <a:pt x="0" y="4808272"/>
                </a:lnTo>
                <a:close/>
              </a:path>
            </a:pathLst>
          </a:custGeom>
          <a:solidFill>
            <a:srgbClr val="ADBBC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Tree>
    <p:extLst>
      <p:ext uri="{BB962C8B-B14F-4D97-AF65-F5344CB8AC3E}">
        <p14:creationId xmlns:p14="http://schemas.microsoft.com/office/powerpoint/2010/main" val="37215004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b="0" dirty="0" smtClean="0">
                <a:solidFill>
                  <a:schemeClr val="accent5"/>
                </a:solidFill>
              </a:rPr>
              <a:t>[Title of presentation]</a:t>
            </a:r>
            <a:endParaRPr lang="en-GB" sz="1000" b="0" dirty="0">
              <a:solidFill>
                <a:schemeClr val="accent5"/>
              </a:solidFill>
            </a:endParaRPr>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2600"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10" name="Isosceles Triangle 2"/>
          <p:cNvSpPr/>
          <p:nvPr userDrawn="1"/>
        </p:nvSpPr>
        <p:spPr>
          <a:xfrm rot="16200000">
            <a:off x="6043901" y="2457742"/>
            <a:ext cx="2824488" cy="4899710"/>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Lst>
            <a:ahLst/>
            <a:cxnLst>
              <a:cxn ang="0">
                <a:pos x="connsiteX0" y="connsiteY0"/>
              </a:cxn>
              <a:cxn ang="0">
                <a:pos x="connsiteX1" y="connsiteY1"/>
              </a:cxn>
              <a:cxn ang="0">
                <a:pos x="connsiteX2" y="connsiteY2"/>
              </a:cxn>
              <a:cxn ang="0">
                <a:pos x="connsiteX3" y="connsiteY3"/>
              </a:cxn>
            </a:cxnLst>
            <a:rect l="l" t="t" r="r" b="b"/>
            <a:pathLst>
              <a:path w="2771777" h="4808272">
                <a:moveTo>
                  <a:pt x="0" y="4808272"/>
                </a:moveTo>
                <a:lnTo>
                  <a:pt x="1395414" y="0"/>
                </a:lnTo>
                <a:lnTo>
                  <a:pt x="2771777" y="4808272"/>
                </a:lnTo>
                <a:lnTo>
                  <a:pt x="0" y="4808272"/>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Tree>
    <p:extLst>
      <p:ext uri="{BB962C8B-B14F-4D97-AF65-F5344CB8AC3E}">
        <p14:creationId xmlns:p14="http://schemas.microsoft.com/office/powerpoint/2010/main" val="301809361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0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b="0" dirty="0" smtClean="0">
                <a:solidFill>
                  <a:schemeClr val="bg1"/>
                </a:solidFill>
              </a:rPr>
              <a:t>[Title of presentation]</a:t>
            </a:r>
            <a:endParaRPr lang="en-GB" sz="1000" b="0" dirty="0">
              <a:solidFill>
                <a:schemeClr val="bg1"/>
              </a:solidFill>
            </a:endParaRPr>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2600"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9" name="Isosceles Triangle 2"/>
          <p:cNvSpPr/>
          <p:nvPr userDrawn="1"/>
        </p:nvSpPr>
        <p:spPr>
          <a:xfrm rot="16200000">
            <a:off x="6043901" y="2457742"/>
            <a:ext cx="2824488" cy="4899710"/>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Lst>
            <a:ahLst/>
            <a:cxnLst>
              <a:cxn ang="0">
                <a:pos x="connsiteX0" y="connsiteY0"/>
              </a:cxn>
              <a:cxn ang="0">
                <a:pos x="connsiteX1" y="connsiteY1"/>
              </a:cxn>
              <a:cxn ang="0">
                <a:pos x="connsiteX2" y="connsiteY2"/>
              </a:cxn>
              <a:cxn ang="0">
                <a:pos x="connsiteX3" y="connsiteY3"/>
              </a:cxn>
            </a:cxnLst>
            <a:rect l="l" t="t" r="r" b="b"/>
            <a:pathLst>
              <a:path w="2771777" h="4808272">
                <a:moveTo>
                  <a:pt x="0" y="4808272"/>
                </a:moveTo>
                <a:lnTo>
                  <a:pt x="1395414" y="0"/>
                </a:lnTo>
                <a:lnTo>
                  <a:pt x="2771777" y="4808272"/>
                </a:lnTo>
                <a:lnTo>
                  <a:pt x="0" y="4808272"/>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Tree>
    <p:extLst>
      <p:ext uri="{BB962C8B-B14F-4D97-AF65-F5344CB8AC3E}">
        <p14:creationId xmlns:p14="http://schemas.microsoft.com/office/powerpoint/2010/main" val="765262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b="0" dirty="0" smtClean="0">
                <a:solidFill>
                  <a:schemeClr val="tx2"/>
                </a:solidFill>
              </a:rPr>
              <a:t>[Title of presentation]</a:t>
            </a:r>
            <a:endParaRPr lang="en-GB" sz="1000" b="0" dirty="0">
              <a:solidFill>
                <a:schemeClr val="tx2"/>
              </a:solidFill>
            </a:endParaRPr>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2600"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9" name="Isosceles Triangle 2"/>
          <p:cNvSpPr/>
          <p:nvPr userDrawn="1"/>
        </p:nvSpPr>
        <p:spPr>
          <a:xfrm rot="16200000">
            <a:off x="6043901" y="2457742"/>
            <a:ext cx="2824488" cy="4899710"/>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Lst>
            <a:ahLst/>
            <a:cxnLst>
              <a:cxn ang="0">
                <a:pos x="connsiteX0" y="connsiteY0"/>
              </a:cxn>
              <a:cxn ang="0">
                <a:pos x="connsiteX1" y="connsiteY1"/>
              </a:cxn>
              <a:cxn ang="0">
                <a:pos x="connsiteX2" y="connsiteY2"/>
              </a:cxn>
              <a:cxn ang="0">
                <a:pos x="connsiteX3" y="connsiteY3"/>
              </a:cxn>
            </a:cxnLst>
            <a:rect l="l" t="t" r="r" b="b"/>
            <a:pathLst>
              <a:path w="2771777" h="4808272">
                <a:moveTo>
                  <a:pt x="0" y="4808272"/>
                </a:moveTo>
                <a:lnTo>
                  <a:pt x="1395414" y="0"/>
                </a:lnTo>
                <a:lnTo>
                  <a:pt x="2771777" y="4808272"/>
                </a:lnTo>
                <a:lnTo>
                  <a:pt x="0" y="4808272"/>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Tree>
    <p:extLst>
      <p:ext uri="{BB962C8B-B14F-4D97-AF65-F5344CB8AC3E}">
        <p14:creationId xmlns:p14="http://schemas.microsoft.com/office/powerpoint/2010/main" val="12867835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b="0" dirty="0" smtClean="0">
                <a:solidFill>
                  <a:schemeClr val="bg1"/>
                </a:solidFill>
              </a:rPr>
              <a:t>[Title of presentation]</a:t>
            </a:r>
            <a:endParaRPr lang="en-GB" sz="1000" b="0" dirty="0">
              <a:solidFill>
                <a:schemeClr val="bg1"/>
              </a:solidFill>
            </a:endParaRPr>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2600"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9" name="Isosceles Triangle 2"/>
          <p:cNvSpPr/>
          <p:nvPr userDrawn="1"/>
        </p:nvSpPr>
        <p:spPr>
          <a:xfrm rot="16200000">
            <a:off x="6043901" y="2457742"/>
            <a:ext cx="2824488" cy="4899710"/>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Lst>
            <a:ahLst/>
            <a:cxnLst>
              <a:cxn ang="0">
                <a:pos x="connsiteX0" y="connsiteY0"/>
              </a:cxn>
              <a:cxn ang="0">
                <a:pos x="connsiteX1" y="connsiteY1"/>
              </a:cxn>
              <a:cxn ang="0">
                <a:pos x="connsiteX2" y="connsiteY2"/>
              </a:cxn>
              <a:cxn ang="0">
                <a:pos x="connsiteX3" y="connsiteY3"/>
              </a:cxn>
            </a:cxnLst>
            <a:rect l="l" t="t" r="r" b="b"/>
            <a:pathLst>
              <a:path w="2771777" h="4808272">
                <a:moveTo>
                  <a:pt x="0" y="4808272"/>
                </a:moveTo>
                <a:lnTo>
                  <a:pt x="1395414" y="0"/>
                </a:lnTo>
                <a:lnTo>
                  <a:pt x="2771777" y="4808272"/>
                </a:lnTo>
                <a:lnTo>
                  <a:pt x="0" y="4808272"/>
                </a:lnTo>
                <a:close/>
              </a:path>
            </a:pathLst>
          </a:custGeom>
          <a:solidFill>
            <a:srgbClr val="BFB1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Tree>
    <p:extLst>
      <p:ext uri="{BB962C8B-B14F-4D97-AF65-F5344CB8AC3E}">
        <p14:creationId xmlns:p14="http://schemas.microsoft.com/office/powerpoint/2010/main" val="37947965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281460"/>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24740474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287463"/>
            <a:ext cx="3945600" cy="4303712"/>
          </a:xfrm>
        </p:spPr>
        <p:txBody>
          <a:bodyPr/>
          <a:lstStyle/>
          <a:p>
            <a:r>
              <a:rPr lang="en-US" smtClean="0"/>
              <a:t>Click icon to add picture</a:t>
            </a:r>
            <a:endParaRPr lang="en-GB" dirty="0"/>
          </a:p>
        </p:txBody>
      </p:sp>
      <p:sp>
        <p:nvSpPr>
          <p:cNvPr id="4" name="Title 3"/>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287463"/>
            <a:ext cx="3945600"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949901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287463"/>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5120079" y="1287463"/>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_Image 1 (colou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3047" y="-1"/>
            <a:ext cx="9899905" cy="6858001"/>
          </a:xfrm>
          <a:prstGeom prst="rect">
            <a:avLst/>
          </a:prstGeom>
          <a:noFill/>
          <a:ln>
            <a:noFill/>
          </a:ln>
        </p:spPr>
      </p:pic>
      <p:grpSp>
        <p:nvGrpSpPr>
          <p:cNvPr id="23" name="Group 22"/>
          <p:cNvGrpSpPr/>
          <p:nvPr userDrawn="1"/>
        </p:nvGrpSpPr>
        <p:grpSpPr>
          <a:xfrm>
            <a:off x="4923991" y="-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itle 1"/>
          <p:cNvSpPr>
            <a:spLocks noGrp="1"/>
          </p:cNvSpPr>
          <p:nvPr>
            <p:ph type="title"/>
          </p:nvPr>
        </p:nvSpPr>
        <p:spPr>
          <a:xfrm>
            <a:off x="5167253" y="507606"/>
            <a:ext cx="4003613" cy="649049"/>
          </a:xfrm>
        </p:spPr>
        <p:txBody>
          <a:bodyPr/>
          <a:lstStyle>
            <a:lvl1pPr>
              <a:defRPr sz="2300">
                <a:solidFill>
                  <a:schemeClr val="tx2"/>
                </a:solidFill>
              </a:defRPr>
            </a:lvl1pPr>
          </a:lstStyle>
          <a:p>
            <a:r>
              <a:rPr lang="en-US" smtClean="0"/>
              <a:t>Click to edit Master title style</a:t>
            </a:r>
            <a:endParaRPr lang="en-GB" dirty="0"/>
          </a:p>
        </p:txBody>
      </p:sp>
      <p:sp>
        <p:nvSpPr>
          <p:cNvPr id="27"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29" name="Freeform 17"/>
          <p:cNvSpPr>
            <a:spLocks/>
          </p:cNvSpPr>
          <p:nvPr userDrawn="1"/>
        </p:nvSpPr>
        <p:spPr bwMode="auto">
          <a:xfrm>
            <a:off x="1200" y="0"/>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userDrawn="1"/>
        </p:nvSpPr>
        <p:spPr bwMode="auto">
          <a:xfrm>
            <a:off x="10137576" y="3"/>
            <a:ext cx="2789555" cy="908718"/>
          </a:xfrm>
          <a:prstGeom prst="rect">
            <a:avLst/>
          </a:prstGeom>
          <a:solidFill>
            <a:schemeClr val="accent3"/>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200" b="1" dirty="0" smtClean="0">
                <a:solidFill>
                  <a:schemeClr val="bg1"/>
                </a:solidFill>
              </a:rPr>
              <a:t>Instructions Option</a:t>
            </a:r>
            <a:r>
              <a:rPr lang="en-US" sz="1200" b="1" baseline="0" dirty="0" smtClean="0">
                <a:solidFill>
                  <a:schemeClr val="bg1"/>
                </a:solidFill>
              </a:rPr>
              <a:t> 2</a:t>
            </a:r>
            <a:endParaRPr lang="en-US" sz="1200" b="1" dirty="0" smtClean="0">
              <a:solidFill>
                <a:schemeClr val="bg1"/>
              </a:solidFill>
            </a:endParaRPr>
          </a:p>
          <a:p>
            <a:pPr algn="l"/>
            <a:r>
              <a:rPr lang="en-US" sz="1200" b="0" dirty="0" smtClean="0">
                <a:solidFill>
                  <a:schemeClr val="bg1"/>
                </a:solidFill>
              </a:rPr>
              <a:t>To update the background image, please go into the master slide and replace image. Then send to back.</a:t>
            </a:r>
            <a:endParaRPr lang="en-US" sz="1200" b="0" baseline="0" dirty="0" smtClean="0">
              <a:solidFill>
                <a:schemeClr val="bg1"/>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Tree>
    <p:extLst>
      <p:ext uri="{BB962C8B-B14F-4D97-AF65-F5344CB8AC3E}">
        <p14:creationId xmlns:p14="http://schemas.microsoft.com/office/powerpoint/2010/main" val="265956462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287463"/>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687763" y="1287463"/>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550025" y="1287463"/>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120650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36110849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2"/>
        </a:solidFill>
        <a:effectLst/>
      </p:bgPr>
    </p:bg>
    <p:spTree>
      <p:nvGrpSpPr>
        <p:cNvPr id="1" name=""/>
        <p:cNvGrpSpPr/>
        <p:nvPr/>
      </p:nvGrpSpPr>
      <p:grpSpPr>
        <a:xfrm>
          <a:off x="0" y="0"/>
          <a:ext cx="0" cy="0"/>
          <a:chOff x="0" y="0"/>
          <a:chExt cx="0" cy="0"/>
        </a:xfrm>
      </p:grpSpPr>
      <p:sp>
        <p:nvSpPr>
          <p:cNvPr id="10" name="Freeform 17"/>
          <p:cNvSpPr>
            <a:spLocks/>
          </p:cNvSpPr>
          <p:nvPr userDrawn="1"/>
        </p:nvSpPr>
        <p:spPr bwMode="auto">
          <a:xfrm>
            <a:off x="1200" y="1"/>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 name="connsiteX0" fmla="*/ 1213 w 10040"/>
              <a:gd name="connsiteY0" fmla="*/ 9852 h 10583"/>
              <a:gd name="connsiteX1" fmla="*/ 585 w 10040"/>
              <a:gd name="connsiteY1" fmla="*/ 9027 h 10583"/>
              <a:gd name="connsiteX2" fmla="*/ 582 w 10040"/>
              <a:gd name="connsiteY2" fmla="*/ 8953 h 10583"/>
              <a:gd name="connsiteX3" fmla="*/ 582 w 10040"/>
              <a:gd name="connsiteY3" fmla="*/ 1125 h 10583"/>
              <a:gd name="connsiteX4" fmla="*/ 40 w 10040"/>
              <a:gd name="connsiteY4" fmla="*/ 583 h 10583"/>
              <a:gd name="connsiteX5" fmla="*/ 40 w 10040"/>
              <a:gd name="connsiteY5" fmla="*/ 10583 h 10583"/>
              <a:gd name="connsiteX6" fmla="*/ 10040 w 10040"/>
              <a:gd name="connsiteY6" fmla="*/ 10583 h 10583"/>
              <a:gd name="connsiteX7" fmla="*/ 10040 w 10040"/>
              <a:gd name="connsiteY7" fmla="*/ 6254 h 10583"/>
              <a:gd name="connsiteX8" fmla="*/ 1371 w 10040"/>
              <a:gd name="connsiteY8" fmla="*/ 9819 h 10583"/>
              <a:gd name="connsiteX9" fmla="*/ 1213 w 10040"/>
              <a:gd name="connsiteY9" fmla="*/ 9852 h 10583"/>
              <a:gd name="connsiteX0" fmla="*/ 1173 w 10000"/>
              <a:gd name="connsiteY0" fmla="*/ 9852 h 10583"/>
              <a:gd name="connsiteX1" fmla="*/ 545 w 10000"/>
              <a:gd name="connsiteY1" fmla="*/ 9027 h 10583"/>
              <a:gd name="connsiteX2" fmla="*/ 542 w 10000"/>
              <a:gd name="connsiteY2" fmla="*/ 8953 h 10583"/>
              <a:gd name="connsiteX3" fmla="*/ 542 w 10000"/>
              <a:gd name="connsiteY3" fmla="*/ 1125 h 10583"/>
              <a:gd name="connsiteX4" fmla="*/ 0 w 10000"/>
              <a:gd name="connsiteY4" fmla="*/ 583 h 10583"/>
              <a:gd name="connsiteX5" fmla="*/ 0 w 10000"/>
              <a:gd name="connsiteY5" fmla="*/ 10583 h 10583"/>
              <a:gd name="connsiteX6" fmla="*/ 10000 w 10000"/>
              <a:gd name="connsiteY6" fmla="*/ 10583 h 10583"/>
              <a:gd name="connsiteX7" fmla="*/ 10000 w 10000"/>
              <a:gd name="connsiteY7" fmla="*/ 6254 h 10583"/>
              <a:gd name="connsiteX8" fmla="*/ 1331 w 10000"/>
              <a:gd name="connsiteY8" fmla="*/ 9819 h 10583"/>
              <a:gd name="connsiteX9" fmla="*/ 1173 w 10000"/>
              <a:gd name="connsiteY9" fmla="*/ 9852 h 10583"/>
              <a:gd name="connsiteX0" fmla="*/ 1173 w 10000"/>
              <a:gd name="connsiteY0" fmla="*/ 9269 h 10000"/>
              <a:gd name="connsiteX1" fmla="*/ 545 w 10000"/>
              <a:gd name="connsiteY1" fmla="*/ 8444 h 10000"/>
              <a:gd name="connsiteX2" fmla="*/ 542 w 10000"/>
              <a:gd name="connsiteY2" fmla="*/ 8370 h 10000"/>
              <a:gd name="connsiteX3" fmla="*/ 542 w 10000"/>
              <a:gd name="connsiteY3" fmla="*/ 542 h 10000"/>
              <a:gd name="connsiteX4" fmla="*/ 0 w 10000"/>
              <a:gd name="connsiteY4" fmla="*/ 0 h 10000"/>
              <a:gd name="connsiteX5" fmla="*/ 0 w 10000"/>
              <a:gd name="connsiteY5" fmla="*/ 10000 h 10000"/>
              <a:gd name="connsiteX6" fmla="*/ 10000 w 10000"/>
              <a:gd name="connsiteY6" fmla="*/ 10000 h 10000"/>
              <a:gd name="connsiteX7" fmla="*/ 10000 w 10000"/>
              <a:gd name="connsiteY7" fmla="*/ 5671 h 10000"/>
              <a:gd name="connsiteX8" fmla="*/ 1331 w 10000"/>
              <a:gd name="connsiteY8" fmla="*/ 9236 h 10000"/>
              <a:gd name="connsiteX9" fmla="*/ 1173 w 10000"/>
              <a:gd name="connsiteY9" fmla="*/ 9269 h 10000"/>
              <a:gd name="connsiteX0" fmla="*/ 1913 w 10740"/>
              <a:gd name="connsiteY0" fmla="*/ 9307 h 10738"/>
              <a:gd name="connsiteX1" fmla="*/ 1285 w 10740"/>
              <a:gd name="connsiteY1" fmla="*/ 8482 h 10738"/>
              <a:gd name="connsiteX2" fmla="*/ 1282 w 10740"/>
              <a:gd name="connsiteY2" fmla="*/ 8408 h 10738"/>
              <a:gd name="connsiteX3" fmla="*/ 1282 w 10740"/>
              <a:gd name="connsiteY3" fmla="*/ 580 h 10738"/>
              <a:gd name="connsiteX4" fmla="*/ 740 w 10740"/>
              <a:gd name="connsiteY4" fmla="*/ 580 h 10738"/>
              <a:gd name="connsiteX5" fmla="*/ 740 w 10740"/>
              <a:gd name="connsiteY5" fmla="*/ 10038 h 10738"/>
              <a:gd name="connsiteX6" fmla="*/ 10740 w 10740"/>
              <a:gd name="connsiteY6" fmla="*/ 10038 h 10738"/>
              <a:gd name="connsiteX7" fmla="*/ 10740 w 10740"/>
              <a:gd name="connsiteY7" fmla="*/ 5709 h 10738"/>
              <a:gd name="connsiteX8" fmla="*/ 2071 w 10740"/>
              <a:gd name="connsiteY8" fmla="*/ 9274 h 10738"/>
              <a:gd name="connsiteX9" fmla="*/ 1913 w 10740"/>
              <a:gd name="connsiteY9" fmla="*/ 9307 h 10738"/>
              <a:gd name="connsiteX0" fmla="*/ 1913 w 10740"/>
              <a:gd name="connsiteY0" fmla="*/ 8727 h 10158"/>
              <a:gd name="connsiteX1" fmla="*/ 1285 w 10740"/>
              <a:gd name="connsiteY1" fmla="*/ 7902 h 10158"/>
              <a:gd name="connsiteX2" fmla="*/ 1282 w 10740"/>
              <a:gd name="connsiteY2" fmla="*/ 7828 h 10158"/>
              <a:gd name="connsiteX3" fmla="*/ 1282 w 10740"/>
              <a:gd name="connsiteY3" fmla="*/ 0 h 10158"/>
              <a:gd name="connsiteX4" fmla="*/ 740 w 10740"/>
              <a:gd name="connsiteY4" fmla="*/ 0 h 10158"/>
              <a:gd name="connsiteX5" fmla="*/ 740 w 10740"/>
              <a:gd name="connsiteY5" fmla="*/ 9458 h 10158"/>
              <a:gd name="connsiteX6" fmla="*/ 10740 w 10740"/>
              <a:gd name="connsiteY6" fmla="*/ 9458 h 10158"/>
              <a:gd name="connsiteX7" fmla="*/ 10740 w 10740"/>
              <a:gd name="connsiteY7" fmla="*/ 5129 h 10158"/>
              <a:gd name="connsiteX8" fmla="*/ 2071 w 10740"/>
              <a:gd name="connsiteY8" fmla="*/ 8694 h 10158"/>
              <a:gd name="connsiteX9" fmla="*/ 1913 w 1074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213 w 10780"/>
              <a:gd name="connsiteY0" fmla="*/ 9470 h 11515"/>
              <a:gd name="connsiteX1" fmla="*/ 585 w 10780"/>
              <a:gd name="connsiteY1" fmla="*/ 8645 h 11515"/>
              <a:gd name="connsiteX2" fmla="*/ 582 w 10780"/>
              <a:gd name="connsiteY2" fmla="*/ 8571 h 11515"/>
              <a:gd name="connsiteX3" fmla="*/ 582 w 10780"/>
              <a:gd name="connsiteY3" fmla="*/ 743 h 11515"/>
              <a:gd name="connsiteX4" fmla="*/ 40 w 10780"/>
              <a:gd name="connsiteY4" fmla="*/ 743 h 11515"/>
              <a:gd name="connsiteX5" fmla="*/ 40 w 10780"/>
              <a:gd name="connsiteY5" fmla="*/ 10784 h 11515"/>
              <a:gd name="connsiteX6" fmla="*/ 10040 w 10780"/>
              <a:gd name="connsiteY6" fmla="*/ 10201 h 11515"/>
              <a:gd name="connsiteX7" fmla="*/ 10040 w 10780"/>
              <a:gd name="connsiteY7" fmla="*/ 5872 h 11515"/>
              <a:gd name="connsiteX8" fmla="*/ 1371 w 10780"/>
              <a:gd name="connsiteY8" fmla="*/ 9437 h 11515"/>
              <a:gd name="connsiteX9" fmla="*/ 1213 w 10780"/>
              <a:gd name="connsiteY9" fmla="*/ 9470 h 11515"/>
              <a:gd name="connsiteX0" fmla="*/ 1213 w 10040"/>
              <a:gd name="connsiteY0" fmla="*/ 9470 h 11515"/>
              <a:gd name="connsiteX1" fmla="*/ 585 w 10040"/>
              <a:gd name="connsiteY1" fmla="*/ 8645 h 11515"/>
              <a:gd name="connsiteX2" fmla="*/ 582 w 10040"/>
              <a:gd name="connsiteY2" fmla="*/ 8571 h 11515"/>
              <a:gd name="connsiteX3" fmla="*/ 582 w 10040"/>
              <a:gd name="connsiteY3" fmla="*/ 743 h 11515"/>
              <a:gd name="connsiteX4" fmla="*/ 40 w 10040"/>
              <a:gd name="connsiteY4" fmla="*/ 743 h 11515"/>
              <a:gd name="connsiteX5" fmla="*/ 40 w 10040"/>
              <a:gd name="connsiteY5" fmla="*/ 10784 h 11515"/>
              <a:gd name="connsiteX6" fmla="*/ 10040 w 10040"/>
              <a:gd name="connsiteY6" fmla="*/ 10201 h 11515"/>
              <a:gd name="connsiteX7" fmla="*/ 10040 w 10040"/>
              <a:gd name="connsiteY7" fmla="*/ 5872 h 11515"/>
              <a:gd name="connsiteX8" fmla="*/ 1371 w 10040"/>
              <a:gd name="connsiteY8" fmla="*/ 9437 h 11515"/>
              <a:gd name="connsiteX9" fmla="*/ 1213 w 10040"/>
              <a:gd name="connsiteY9" fmla="*/ 9470 h 11515"/>
              <a:gd name="connsiteX0" fmla="*/ 1213 w 10040"/>
              <a:gd name="connsiteY0" fmla="*/ 8727 h 10772"/>
              <a:gd name="connsiteX1" fmla="*/ 585 w 10040"/>
              <a:gd name="connsiteY1" fmla="*/ 7902 h 10772"/>
              <a:gd name="connsiteX2" fmla="*/ 582 w 10040"/>
              <a:gd name="connsiteY2" fmla="*/ 7828 h 10772"/>
              <a:gd name="connsiteX3" fmla="*/ 582 w 10040"/>
              <a:gd name="connsiteY3" fmla="*/ 0 h 10772"/>
              <a:gd name="connsiteX4" fmla="*/ 40 w 10040"/>
              <a:gd name="connsiteY4" fmla="*/ 0 h 10772"/>
              <a:gd name="connsiteX5" fmla="*/ 40 w 10040"/>
              <a:gd name="connsiteY5" fmla="*/ 10041 h 10772"/>
              <a:gd name="connsiteX6" fmla="*/ 10040 w 10040"/>
              <a:gd name="connsiteY6" fmla="*/ 9458 h 10772"/>
              <a:gd name="connsiteX7" fmla="*/ 10040 w 10040"/>
              <a:gd name="connsiteY7" fmla="*/ 5129 h 10772"/>
              <a:gd name="connsiteX8" fmla="*/ 1371 w 10040"/>
              <a:gd name="connsiteY8" fmla="*/ 8694 h 10772"/>
              <a:gd name="connsiteX9" fmla="*/ 1213 w 10040"/>
              <a:gd name="connsiteY9" fmla="*/ 8727 h 10772"/>
              <a:gd name="connsiteX0" fmla="*/ 1173 w 10000"/>
              <a:gd name="connsiteY0" fmla="*/ 8727 h 10772"/>
              <a:gd name="connsiteX1" fmla="*/ 545 w 10000"/>
              <a:gd name="connsiteY1" fmla="*/ 7902 h 10772"/>
              <a:gd name="connsiteX2" fmla="*/ 542 w 10000"/>
              <a:gd name="connsiteY2" fmla="*/ 7828 h 10772"/>
              <a:gd name="connsiteX3" fmla="*/ 542 w 10000"/>
              <a:gd name="connsiteY3" fmla="*/ 0 h 10772"/>
              <a:gd name="connsiteX4" fmla="*/ 0 w 10000"/>
              <a:gd name="connsiteY4" fmla="*/ 0 h 10772"/>
              <a:gd name="connsiteX5" fmla="*/ 0 w 10000"/>
              <a:gd name="connsiteY5" fmla="*/ 10041 h 10772"/>
              <a:gd name="connsiteX6" fmla="*/ 10000 w 10000"/>
              <a:gd name="connsiteY6" fmla="*/ 9458 h 10772"/>
              <a:gd name="connsiteX7" fmla="*/ 10000 w 10000"/>
              <a:gd name="connsiteY7" fmla="*/ 5129 h 10772"/>
              <a:gd name="connsiteX8" fmla="*/ 1331 w 10000"/>
              <a:gd name="connsiteY8" fmla="*/ 8694 h 10772"/>
              <a:gd name="connsiteX9" fmla="*/ 1173 w 10000"/>
              <a:gd name="connsiteY9" fmla="*/ 8727 h 10772"/>
              <a:gd name="connsiteX0" fmla="*/ 1913 w 10740"/>
              <a:gd name="connsiteY0" fmla="*/ 8727 h 10995"/>
              <a:gd name="connsiteX1" fmla="*/ 1285 w 10740"/>
              <a:gd name="connsiteY1" fmla="*/ 7902 h 10995"/>
              <a:gd name="connsiteX2" fmla="*/ 1282 w 10740"/>
              <a:gd name="connsiteY2" fmla="*/ 7828 h 10995"/>
              <a:gd name="connsiteX3" fmla="*/ 1282 w 10740"/>
              <a:gd name="connsiteY3" fmla="*/ 0 h 10995"/>
              <a:gd name="connsiteX4" fmla="*/ 740 w 10740"/>
              <a:gd name="connsiteY4" fmla="*/ 0 h 10995"/>
              <a:gd name="connsiteX5" fmla="*/ 740 w 10740"/>
              <a:gd name="connsiteY5" fmla="*/ 10041 h 10995"/>
              <a:gd name="connsiteX6" fmla="*/ 10740 w 10740"/>
              <a:gd name="connsiteY6" fmla="*/ 10027 h 10995"/>
              <a:gd name="connsiteX7" fmla="*/ 10740 w 10740"/>
              <a:gd name="connsiteY7" fmla="*/ 5129 h 10995"/>
              <a:gd name="connsiteX8" fmla="*/ 2071 w 10740"/>
              <a:gd name="connsiteY8" fmla="*/ 8694 h 10995"/>
              <a:gd name="connsiteX9" fmla="*/ 1913 w 10740"/>
              <a:gd name="connsiteY9" fmla="*/ 8727 h 10995"/>
              <a:gd name="connsiteX0" fmla="*/ 1173 w 10000"/>
              <a:gd name="connsiteY0" fmla="*/ 8727 h 10995"/>
              <a:gd name="connsiteX1" fmla="*/ 545 w 10000"/>
              <a:gd name="connsiteY1" fmla="*/ 7902 h 10995"/>
              <a:gd name="connsiteX2" fmla="*/ 542 w 10000"/>
              <a:gd name="connsiteY2" fmla="*/ 7828 h 10995"/>
              <a:gd name="connsiteX3" fmla="*/ 542 w 10000"/>
              <a:gd name="connsiteY3" fmla="*/ 0 h 10995"/>
              <a:gd name="connsiteX4" fmla="*/ 0 w 10000"/>
              <a:gd name="connsiteY4" fmla="*/ 0 h 10995"/>
              <a:gd name="connsiteX5" fmla="*/ 0 w 10000"/>
              <a:gd name="connsiteY5" fmla="*/ 10041 h 10995"/>
              <a:gd name="connsiteX6" fmla="*/ 10000 w 10000"/>
              <a:gd name="connsiteY6" fmla="*/ 10027 h 10995"/>
              <a:gd name="connsiteX7" fmla="*/ 10000 w 10000"/>
              <a:gd name="connsiteY7" fmla="*/ 5129 h 10995"/>
              <a:gd name="connsiteX8" fmla="*/ 1331 w 10000"/>
              <a:gd name="connsiteY8" fmla="*/ 8694 h 10995"/>
              <a:gd name="connsiteX9" fmla="*/ 1173 w 10000"/>
              <a:gd name="connsiteY9" fmla="*/ 8727 h 10995"/>
              <a:gd name="connsiteX0" fmla="*/ 1173 w 10000"/>
              <a:gd name="connsiteY0" fmla="*/ 8727 h 10041"/>
              <a:gd name="connsiteX1" fmla="*/ 545 w 10000"/>
              <a:gd name="connsiteY1" fmla="*/ 7902 h 10041"/>
              <a:gd name="connsiteX2" fmla="*/ 542 w 10000"/>
              <a:gd name="connsiteY2" fmla="*/ 7828 h 10041"/>
              <a:gd name="connsiteX3" fmla="*/ 542 w 10000"/>
              <a:gd name="connsiteY3" fmla="*/ 0 h 10041"/>
              <a:gd name="connsiteX4" fmla="*/ 0 w 10000"/>
              <a:gd name="connsiteY4" fmla="*/ 0 h 10041"/>
              <a:gd name="connsiteX5" fmla="*/ 0 w 10000"/>
              <a:gd name="connsiteY5" fmla="*/ 10041 h 10041"/>
              <a:gd name="connsiteX6" fmla="*/ 10000 w 10000"/>
              <a:gd name="connsiteY6" fmla="*/ 10027 h 10041"/>
              <a:gd name="connsiteX7" fmla="*/ 10000 w 10000"/>
              <a:gd name="connsiteY7" fmla="*/ 5129 h 10041"/>
              <a:gd name="connsiteX8" fmla="*/ 1331 w 10000"/>
              <a:gd name="connsiteY8" fmla="*/ 8694 h 10041"/>
              <a:gd name="connsiteX9" fmla="*/ 1173 w 10000"/>
              <a:gd name="connsiteY9" fmla="*/ 8727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41">
                <a:moveTo>
                  <a:pt x="1173" y="8727"/>
                </a:moveTo>
                <a:cubicBezTo>
                  <a:pt x="843" y="8727"/>
                  <a:pt x="574" y="8365"/>
                  <a:pt x="545" y="7902"/>
                </a:cubicBezTo>
                <a:cubicBezTo>
                  <a:pt x="542" y="7884"/>
                  <a:pt x="543" y="9145"/>
                  <a:pt x="542" y="7828"/>
                </a:cubicBezTo>
                <a:lnTo>
                  <a:pt x="542" y="0"/>
                </a:lnTo>
                <a:lnTo>
                  <a:pt x="0" y="0"/>
                </a:lnTo>
                <a:lnTo>
                  <a:pt x="0" y="10041"/>
                </a:lnTo>
                <a:lnTo>
                  <a:pt x="10000" y="10027"/>
                </a:lnTo>
                <a:lnTo>
                  <a:pt x="10000" y="5129"/>
                </a:lnTo>
                <a:lnTo>
                  <a:pt x="1331" y="8694"/>
                </a:lnTo>
                <a:cubicBezTo>
                  <a:pt x="1279" y="8713"/>
                  <a:pt x="1228" y="8727"/>
                  <a:pt x="1173" y="87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dirty="0" smtClean="0">
                <a:solidFill>
                  <a:schemeClr val="tx2"/>
                </a:solidFill>
              </a:rPr>
              <a:t>[Title of presentation]</a:t>
            </a:r>
            <a:endParaRPr lang="en-GB" sz="1000" dirty="0">
              <a:solidFill>
                <a:schemeClr val="tx2"/>
              </a:solidFill>
            </a:endParaRPr>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8" name="Text Placeholder 10"/>
          <p:cNvSpPr>
            <a:spLocks noGrp="1"/>
          </p:cNvSpPr>
          <p:nvPr>
            <p:ph type="body" sz="quarter" idx="14"/>
          </p:nvPr>
        </p:nvSpPr>
        <p:spPr>
          <a:xfrm>
            <a:off x="825500" y="1779588"/>
            <a:ext cx="5613400" cy="1957459"/>
          </a:xfrm>
        </p:spPr>
        <p:txBody>
          <a:bodyPr wrap="square">
            <a:spAutoFit/>
          </a:bodyPr>
          <a:lstStyle>
            <a:lvl1pPr>
              <a:lnSpc>
                <a:spcPct val="105000"/>
              </a:lnSpc>
              <a:spcAft>
                <a:spcPts val="1800"/>
              </a:spcAft>
              <a:defRPr sz="2200" b="0">
                <a:solidFill>
                  <a:schemeClr val="bg2"/>
                </a:solidFill>
              </a:defRPr>
            </a:lvl1pPr>
            <a:lvl2pP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Tree>
    <p:extLst>
      <p:ext uri="{BB962C8B-B14F-4D97-AF65-F5344CB8AC3E}">
        <p14:creationId xmlns:p14="http://schemas.microsoft.com/office/powerpoint/2010/main" val="39253344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bg2"/>
        </a:solidFill>
        <a:effectLst/>
      </p:bgPr>
    </p:bg>
    <p:spTree>
      <p:nvGrpSpPr>
        <p:cNvPr id="1" name=""/>
        <p:cNvGrpSpPr/>
        <p:nvPr/>
      </p:nvGrpSpPr>
      <p:grpSpPr>
        <a:xfrm>
          <a:off x="0" y="0"/>
          <a:ext cx="0" cy="0"/>
          <a:chOff x="0" y="0"/>
          <a:chExt cx="0" cy="0"/>
        </a:xfrm>
      </p:grpSpPr>
      <p:sp>
        <p:nvSpPr>
          <p:cNvPr id="10" name="Freeform 17"/>
          <p:cNvSpPr>
            <a:spLocks/>
          </p:cNvSpPr>
          <p:nvPr userDrawn="1"/>
        </p:nvSpPr>
        <p:spPr bwMode="auto">
          <a:xfrm>
            <a:off x="1200" y="1"/>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 name="connsiteX0" fmla="*/ 1213 w 10040"/>
              <a:gd name="connsiteY0" fmla="*/ 9852 h 10583"/>
              <a:gd name="connsiteX1" fmla="*/ 585 w 10040"/>
              <a:gd name="connsiteY1" fmla="*/ 9027 h 10583"/>
              <a:gd name="connsiteX2" fmla="*/ 582 w 10040"/>
              <a:gd name="connsiteY2" fmla="*/ 8953 h 10583"/>
              <a:gd name="connsiteX3" fmla="*/ 582 w 10040"/>
              <a:gd name="connsiteY3" fmla="*/ 1125 h 10583"/>
              <a:gd name="connsiteX4" fmla="*/ 40 w 10040"/>
              <a:gd name="connsiteY4" fmla="*/ 583 h 10583"/>
              <a:gd name="connsiteX5" fmla="*/ 40 w 10040"/>
              <a:gd name="connsiteY5" fmla="*/ 10583 h 10583"/>
              <a:gd name="connsiteX6" fmla="*/ 10040 w 10040"/>
              <a:gd name="connsiteY6" fmla="*/ 10583 h 10583"/>
              <a:gd name="connsiteX7" fmla="*/ 10040 w 10040"/>
              <a:gd name="connsiteY7" fmla="*/ 6254 h 10583"/>
              <a:gd name="connsiteX8" fmla="*/ 1371 w 10040"/>
              <a:gd name="connsiteY8" fmla="*/ 9819 h 10583"/>
              <a:gd name="connsiteX9" fmla="*/ 1213 w 10040"/>
              <a:gd name="connsiteY9" fmla="*/ 9852 h 10583"/>
              <a:gd name="connsiteX0" fmla="*/ 1173 w 10000"/>
              <a:gd name="connsiteY0" fmla="*/ 9852 h 10583"/>
              <a:gd name="connsiteX1" fmla="*/ 545 w 10000"/>
              <a:gd name="connsiteY1" fmla="*/ 9027 h 10583"/>
              <a:gd name="connsiteX2" fmla="*/ 542 w 10000"/>
              <a:gd name="connsiteY2" fmla="*/ 8953 h 10583"/>
              <a:gd name="connsiteX3" fmla="*/ 542 w 10000"/>
              <a:gd name="connsiteY3" fmla="*/ 1125 h 10583"/>
              <a:gd name="connsiteX4" fmla="*/ 0 w 10000"/>
              <a:gd name="connsiteY4" fmla="*/ 583 h 10583"/>
              <a:gd name="connsiteX5" fmla="*/ 0 w 10000"/>
              <a:gd name="connsiteY5" fmla="*/ 10583 h 10583"/>
              <a:gd name="connsiteX6" fmla="*/ 10000 w 10000"/>
              <a:gd name="connsiteY6" fmla="*/ 10583 h 10583"/>
              <a:gd name="connsiteX7" fmla="*/ 10000 w 10000"/>
              <a:gd name="connsiteY7" fmla="*/ 6254 h 10583"/>
              <a:gd name="connsiteX8" fmla="*/ 1331 w 10000"/>
              <a:gd name="connsiteY8" fmla="*/ 9819 h 10583"/>
              <a:gd name="connsiteX9" fmla="*/ 1173 w 10000"/>
              <a:gd name="connsiteY9" fmla="*/ 9852 h 10583"/>
              <a:gd name="connsiteX0" fmla="*/ 1173 w 10000"/>
              <a:gd name="connsiteY0" fmla="*/ 9269 h 10000"/>
              <a:gd name="connsiteX1" fmla="*/ 545 w 10000"/>
              <a:gd name="connsiteY1" fmla="*/ 8444 h 10000"/>
              <a:gd name="connsiteX2" fmla="*/ 542 w 10000"/>
              <a:gd name="connsiteY2" fmla="*/ 8370 h 10000"/>
              <a:gd name="connsiteX3" fmla="*/ 542 w 10000"/>
              <a:gd name="connsiteY3" fmla="*/ 542 h 10000"/>
              <a:gd name="connsiteX4" fmla="*/ 0 w 10000"/>
              <a:gd name="connsiteY4" fmla="*/ 0 h 10000"/>
              <a:gd name="connsiteX5" fmla="*/ 0 w 10000"/>
              <a:gd name="connsiteY5" fmla="*/ 10000 h 10000"/>
              <a:gd name="connsiteX6" fmla="*/ 10000 w 10000"/>
              <a:gd name="connsiteY6" fmla="*/ 10000 h 10000"/>
              <a:gd name="connsiteX7" fmla="*/ 10000 w 10000"/>
              <a:gd name="connsiteY7" fmla="*/ 5671 h 10000"/>
              <a:gd name="connsiteX8" fmla="*/ 1331 w 10000"/>
              <a:gd name="connsiteY8" fmla="*/ 9236 h 10000"/>
              <a:gd name="connsiteX9" fmla="*/ 1173 w 10000"/>
              <a:gd name="connsiteY9" fmla="*/ 9269 h 10000"/>
              <a:gd name="connsiteX0" fmla="*/ 1913 w 10740"/>
              <a:gd name="connsiteY0" fmla="*/ 9307 h 10738"/>
              <a:gd name="connsiteX1" fmla="*/ 1285 w 10740"/>
              <a:gd name="connsiteY1" fmla="*/ 8482 h 10738"/>
              <a:gd name="connsiteX2" fmla="*/ 1282 w 10740"/>
              <a:gd name="connsiteY2" fmla="*/ 8408 h 10738"/>
              <a:gd name="connsiteX3" fmla="*/ 1282 w 10740"/>
              <a:gd name="connsiteY3" fmla="*/ 580 h 10738"/>
              <a:gd name="connsiteX4" fmla="*/ 740 w 10740"/>
              <a:gd name="connsiteY4" fmla="*/ 580 h 10738"/>
              <a:gd name="connsiteX5" fmla="*/ 740 w 10740"/>
              <a:gd name="connsiteY5" fmla="*/ 10038 h 10738"/>
              <a:gd name="connsiteX6" fmla="*/ 10740 w 10740"/>
              <a:gd name="connsiteY6" fmla="*/ 10038 h 10738"/>
              <a:gd name="connsiteX7" fmla="*/ 10740 w 10740"/>
              <a:gd name="connsiteY7" fmla="*/ 5709 h 10738"/>
              <a:gd name="connsiteX8" fmla="*/ 2071 w 10740"/>
              <a:gd name="connsiteY8" fmla="*/ 9274 h 10738"/>
              <a:gd name="connsiteX9" fmla="*/ 1913 w 10740"/>
              <a:gd name="connsiteY9" fmla="*/ 9307 h 10738"/>
              <a:gd name="connsiteX0" fmla="*/ 1913 w 10740"/>
              <a:gd name="connsiteY0" fmla="*/ 8727 h 10158"/>
              <a:gd name="connsiteX1" fmla="*/ 1285 w 10740"/>
              <a:gd name="connsiteY1" fmla="*/ 7902 h 10158"/>
              <a:gd name="connsiteX2" fmla="*/ 1282 w 10740"/>
              <a:gd name="connsiteY2" fmla="*/ 7828 h 10158"/>
              <a:gd name="connsiteX3" fmla="*/ 1282 w 10740"/>
              <a:gd name="connsiteY3" fmla="*/ 0 h 10158"/>
              <a:gd name="connsiteX4" fmla="*/ 740 w 10740"/>
              <a:gd name="connsiteY4" fmla="*/ 0 h 10158"/>
              <a:gd name="connsiteX5" fmla="*/ 740 w 10740"/>
              <a:gd name="connsiteY5" fmla="*/ 9458 h 10158"/>
              <a:gd name="connsiteX6" fmla="*/ 10740 w 10740"/>
              <a:gd name="connsiteY6" fmla="*/ 9458 h 10158"/>
              <a:gd name="connsiteX7" fmla="*/ 10740 w 10740"/>
              <a:gd name="connsiteY7" fmla="*/ 5129 h 10158"/>
              <a:gd name="connsiteX8" fmla="*/ 2071 w 10740"/>
              <a:gd name="connsiteY8" fmla="*/ 8694 h 10158"/>
              <a:gd name="connsiteX9" fmla="*/ 1913 w 1074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213 w 10780"/>
              <a:gd name="connsiteY0" fmla="*/ 9470 h 11515"/>
              <a:gd name="connsiteX1" fmla="*/ 585 w 10780"/>
              <a:gd name="connsiteY1" fmla="*/ 8645 h 11515"/>
              <a:gd name="connsiteX2" fmla="*/ 582 w 10780"/>
              <a:gd name="connsiteY2" fmla="*/ 8571 h 11515"/>
              <a:gd name="connsiteX3" fmla="*/ 582 w 10780"/>
              <a:gd name="connsiteY3" fmla="*/ 743 h 11515"/>
              <a:gd name="connsiteX4" fmla="*/ 40 w 10780"/>
              <a:gd name="connsiteY4" fmla="*/ 743 h 11515"/>
              <a:gd name="connsiteX5" fmla="*/ 40 w 10780"/>
              <a:gd name="connsiteY5" fmla="*/ 10784 h 11515"/>
              <a:gd name="connsiteX6" fmla="*/ 10040 w 10780"/>
              <a:gd name="connsiteY6" fmla="*/ 10201 h 11515"/>
              <a:gd name="connsiteX7" fmla="*/ 10040 w 10780"/>
              <a:gd name="connsiteY7" fmla="*/ 5872 h 11515"/>
              <a:gd name="connsiteX8" fmla="*/ 1371 w 10780"/>
              <a:gd name="connsiteY8" fmla="*/ 9437 h 11515"/>
              <a:gd name="connsiteX9" fmla="*/ 1213 w 10780"/>
              <a:gd name="connsiteY9" fmla="*/ 9470 h 11515"/>
              <a:gd name="connsiteX0" fmla="*/ 1213 w 10040"/>
              <a:gd name="connsiteY0" fmla="*/ 9470 h 11515"/>
              <a:gd name="connsiteX1" fmla="*/ 585 w 10040"/>
              <a:gd name="connsiteY1" fmla="*/ 8645 h 11515"/>
              <a:gd name="connsiteX2" fmla="*/ 582 w 10040"/>
              <a:gd name="connsiteY2" fmla="*/ 8571 h 11515"/>
              <a:gd name="connsiteX3" fmla="*/ 582 w 10040"/>
              <a:gd name="connsiteY3" fmla="*/ 743 h 11515"/>
              <a:gd name="connsiteX4" fmla="*/ 40 w 10040"/>
              <a:gd name="connsiteY4" fmla="*/ 743 h 11515"/>
              <a:gd name="connsiteX5" fmla="*/ 40 w 10040"/>
              <a:gd name="connsiteY5" fmla="*/ 10784 h 11515"/>
              <a:gd name="connsiteX6" fmla="*/ 10040 w 10040"/>
              <a:gd name="connsiteY6" fmla="*/ 10201 h 11515"/>
              <a:gd name="connsiteX7" fmla="*/ 10040 w 10040"/>
              <a:gd name="connsiteY7" fmla="*/ 5872 h 11515"/>
              <a:gd name="connsiteX8" fmla="*/ 1371 w 10040"/>
              <a:gd name="connsiteY8" fmla="*/ 9437 h 11515"/>
              <a:gd name="connsiteX9" fmla="*/ 1213 w 10040"/>
              <a:gd name="connsiteY9" fmla="*/ 9470 h 11515"/>
              <a:gd name="connsiteX0" fmla="*/ 1213 w 10040"/>
              <a:gd name="connsiteY0" fmla="*/ 8727 h 10772"/>
              <a:gd name="connsiteX1" fmla="*/ 585 w 10040"/>
              <a:gd name="connsiteY1" fmla="*/ 7902 h 10772"/>
              <a:gd name="connsiteX2" fmla="*/ 582 w 10040"/>
              <a:gd name="connsiteY2" fmla="*/ 7828 h 10772"/>
              <a:gd name="connsiteX3" fmla="*/ 582 w 10040"/>
              <a:gd name="connsiteY3" fmla="*/ 0 h 10772"/>
              <a:gd name="connsiteX4" fmla="*/ 40 w 10040"/>
              <a:gd name="connsiteY4" fmla="*/ 0 h 10772"/>
              <a:gd name="connsiteX5" fmla="*/ 40 w 10040"/>
              <a:gd name="connsiteY5" fmla="*/ 10041 h 10772"/>
              <a:gd name="connsiteX6" fmla="*/ 10040 w 10040"/>
              <a:gd name="connsiteY6" fmla="*/ 9458 h 10772"/>
              <a:gd name="connsiteX7" fmla="*/ 10040 w 10040"/>
              <a:gd name="connsiteY7" fmla="*/ 5129 h 10772"/>
              <a:gd name="connsiteX8" fmla="*/ 1371 w 10040"/>
              <a:gd name="connsiteY8" fmla="*/ 8694 h 10772"/>
              <a:gd name="connsiteX9" fmla="*/ 1213 w 10040"/>
              <a:gd name="connsiteY9" fmla="*/ 8727 h 10772"/>
              <a:gd name="connsiteX0" fmla="*/ 1173 w 10000"/>
              <a:gd name="connsiteY0" fmla="*/ 8727 h 10772"/>
              <a:gd name="connsiteX1" fmla="*/ 545 w 10000"/>
              <a:gd name="connsiteY1" fmla="*/ 7902 h 10772"/>
              <a:gd name="connsiteX2" fmla="*/ 542 w 10000"/>
              <a:gd name="connsiteY2" fmla="*/ 7828 h 10772"/>
              <a:gd name="connsiteX3" fmla="*/ 542 w 10000"/>
              <a:gd name="connsiteY3" fmla="*/ 0 h 10772"/>
              <a:gd name="connsiteX4" fmla="*/ 0 w 10000"/>
              <a:gd name="connsiteY4" fmla="*/ 0 h 10772"/>
              <a:gd name="connsiteX5" fmla="*/ 0 w 10000"/>
              <a:gd name="connsiteY5" fmla="*/ 10041 h 10772"/>
              <a:gd name="connsiteX6" fmla="*/ 10000 w 10000"/>
              <a:gd name="connsiteY6" fmla="*/ 9458 h 10772"/>
              <a:gd name="connsiteX7" fmla="*/ 10000 w 10000"/>
              <a:gd name="connsiteY7" fmla="*/ 5129 h 10772"/>
              <a:gd name="connsiteX8" fmla="*/ 1331 w 10000"/>
              <a:gd name="connsiteY8" fmla="*/ 8694 h 10772"/>
              <a:gd name="connsiteX9" fmla="*/ 1173 w 10000"/>
              <a:gd name="connsiteY9" fmla="*/ 8727 h 10772"/>
              <a:gd name="connsiteX0" fmla="*/ 1913 w 10740"/>
              <a:gd name="connsiteY0" fmla="*/ 8727 h 10995"/>
              <a:gd name="connsiteX1" fmla="*/ 1285 w 10740"/>
              <a:gd name="connsiteY1" fmla="*/ 7902 h 10995"/>
              <a:gd name="connsiteX2" fmla="*/ 1282 w 10740"/>
              <a:gd name="connsiteY2" fmla="*/ 7828 h 10995"/>
              <a:gd name="connsiteX3" fmla="*/ 1282 w 10740"/>
              <a:gd name="connsiteY3" fmla="*/ 0 h 10995"/>
              <a:gd name="connsiteX4" fmla="*/ 740 w 10740"/>
              <a:gd name="connsiteY4" fmla="*/ 0 h 10995"/>
              <a:gd name="connsiteX5" fmla="*/ 740 w 10740"/>
              <a:gd name="connsiteY5" fmla="*/ 10041 h 10995"/>
              <a:gd name="connsiteX6" fmla="*/ 10740 w 10740"/>
              <a:gd name="connsiteY6" fmla="*/ 10027 h 10995"/>
              <a:gd name="connsiteX7" fmla="*/ 10740 w 10740"/>
              <a:gd name="connsiteY7" fmla="*/ 5129 h 10995"/>
              <a:gd name="connsiteX8" fmla="*/ 2071 w 10740"/>
              <a:gd name="connsiteY8" fmla="*/ 8694 h 10995"/>
              <a:gd name="connsiteX9" fmla="*/ 1913 w 10740"/>
              <a:gd name="connsiteY9" fmla="*/ 8727 h 10995"/>
              <a:gd name="connsiteX0" fmla="*/ 1173 w 10000"/>
              <a:gd name="connsiteY0" fmla="*/ 8727 h 10995"/>
              <a:gd name="connsiteX1" fmla="*/ 545 w 10000"/>
              <a:gd name="connsiteY1" fmla="*/ 7902 h 10995"/>
              <a:gd name="connsiteX2" fmla="*/ 542 w 10000"/>
              <a:gd name="connsiteY2" fmla="*/ 7828 h 10995"/>
              <a:gd name="connsiteX3" fmla="*/ 542 w 10000"/>
              <a:gd name="connsiteY3" fmla="*/ 0 h 10995"/>
              <a:gd name="connsiteX4" fmla="*/ 0 w 10000"/>
              <a:gd name="connsiteY4" fmla="*/ 0 h 10995"/>
              <a:gd name="connsiteX5" fmla="*/ 0 w 10000"/>
              <a:gd name="connsiteY5" fmla="*/ 10041 h 10995"/>
              <a:gd name="connsiteX6" fmla="*/ 10000 w 10000"/>
              <a:gd name="connsiteY6" fmla="*/ 10027 h 10995"/>
              <a:gd name="connsiteX7" fmla="*/ 10000 w 10000"/>
              <a:gd name="connsiteY7" fmla="*/ 5129 h 10995"/>
              <a:gd name="connsiteX8" fmla="*/ 1331 w 10000"/>
              <a:gd name="connsiteY8" fmla="*/ 8694 h 10995"/>
              <a:gd name="connsiteX9" fmla="*/ 1173 w 10000"/>
              <a:gd name="connsiteY9" fmla="*/ 8727 h 10995"/>
              <a:gd name="connsiteX0" fmla="*/ 1173 w 10000"/>
              <a:gd name="connsiteY0" fmla="*/ 8727 h 10041"/>
              <a:gd name="connsiteX1" fmla="*/ 545 w 10000"/>
              <a:gd name="connsiteY1" fmla="*/ 7902 h 10041"/>
              <a:gd name="connsiteX2" fmla="*/ 542 w 10000"/>
              <a:gd name="connsiteY2" fmla="*/ 7828 h 10041"/>
              <a:gd name="connsiteX3" fmla="*/ 542 w 10000"/>
              <a:gd name="connsiteY3" fmla="*/ 0 h 10041"/>
              <a:gd name="connsiteX4" fmla="*/ 0 w 10000"/>
              <a:gd name="connsiteY4" fmla="*/ 0 h 10041"/>
              <a:gd name="connsiteX5" fmla="*/ 0 w 10000"/>
              <a:gd name="connsiteY5" fmla="*/ 10041 h 10041"/>
              <a:gd name="connsiteX6" fmla="*/ 10000 w 10000"/>
              <a:gd name="connsiteY6" fmla="*/ 10027 h 10041"/>
              <a:gd name="connsiteX7" fmla="*/ 10000 w 10000"/>
              <a:gd name="connsiteY7" fmla="*/ 5129 h 10041"/>
              <a:gd name="connsiteX8" fmla="*/ 1331 w 10000"/>
              <a:gd name="connsiteY8" fmla="*/ 8694 h 10041"/>
              <a:gd name="connsiteX9" fmla="*/ 1173 w 10000"/>
              <a:gd name="connsiteY9" fmla="*/ 8727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41">
                <a:moveTo>
                  <a:pt x="1173" y="8727"/>
                </a:moveTo>
                <a:cubicBezTo>
                  <a:pt x="843" y="8727"/>
                  <a:pt x="574" y="8365"/>
                  <a:pt x="545" y="7902"/>
                </a:cubicBezTo>
                <a:cubicBezTo>
                  <a:pt x="542" y="7884"/>
                  <a:pt x="543" y="9145"/>
                  <a:pt x="542" y="7828"/>
                </a:cubicBezTo>
                <a:lnTo>
                  <a:pt x="542" y="0"/>
                </a:lnTo>
                <a:lnTo>
                  <a:pt x="0" y="0"/>
                </a:lnTo>
                <a:lnTo>
                  <a:pt x="0" y="10041"/>
                </a:lnTo>
                <a:lnTo>
                  <a:pt x="10000" y="10027"/>
                </a:lnTo>
                <a:lnTo>
                  <a:pt x="10000" y="5129"/>
                </a:lnTo>
                <a:lnTo>
                  <a:pt x="1331" y="8694"/>
                </a:lnTo>
                <a:cubicBezTo>
                  <a:pt x="1279" y="8713"/>
                  <a:pt x="1228" y="8727"/>
                  <a:pt x="1173" y="87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dirty="0" smtClean="0">
                <a:solidFill>
                  <a:schemeClr val="tx2"/>
                </a:solidFill>
              </a:rPr>
              <a:t>[Title of presentation]</a:t>
            </a:r>
            <a:endParaRPr lang="en-GB" sz="1000" dirty="0">
              <a:solidFill>
                <a:schemeClr val="tx2"/>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3" name="Rectangle 3"/>
          <p:cNvSpPr/>
          <p:nvPr userDrawn="1"/>
        </p:nvSpPr>
        <p:spPr>
          <a:xfrm>
            <a:off x="542925" y="-19048"/>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smtClean="0"/>
              <a:t>Statement/quote slide</a:t>
            </a:r>
            <a:endParaRPr lang="en-GB" dirty="0"/>
          </a:p>
        </p:txBody>
      </p:sp>
      <p:sp>
        <p:nvSpPr>
          <p:cNvPr id="8" name="Text Placeholder 10"/>
          <p:cNvSpPr>
            <a:spLocks noGrp="1"/>
          </p:cNvSpPr>
          <p:nvPr>
            <p:ph type="body" sz="quarter" idx="14"/>
          </p:nvPr>
        </p:nvSpPr>
        <p:spPr>
          <a:xfrm>
            <a:off x="825500" y="1779588"/>
            <a:ext cx="56134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Freeform 6"/>
          <p:cNvSpPr>
            <a:spLocks/>
          </p:cNvSpPr>
          <p:nvPr userDrawn="1"/>
        </p:nvSpPr>
        <p:spPr bwMode="auto">
          <a:xfrm>
            <a:off x="9064624" y="-9526"/>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solidFill>
              <a:schemeClr val="tx2"/>
            </a:solid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Tree>
    <p:extLst>
      <p:ext uri="{BB962C8B-B14F-4D97-AF65-F5344CB8AC3E}">
        <p14:creationId xmlns:p14="http://schemas.microsoft.com/office/powerpoint/2010/main" val="373748181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25500" y="1436688"/>
            <a:ext cx="8239125" cy="16927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65512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ulleted 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6"/>
          <p:cNvSpPr>
            <a:spLocks noGrp="1" noChangeArrowheads="1"/>
          </p:cNvSpPr>
          <p:nvPr>
            <p:ph idx="11" hasCustomPrompt="1"/>
          </p:nvPr>
        </p:nvSpPr>
        <p:spPr bwMode="auto">
          <a:xfrm>
            <a:off x="565500" y="1512000"/>
            <a:ext cx="881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tIns="0"/>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195978285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86234" y="896406"/>
            <a:ext cx="8657431"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84514" y="1439864"/>
            <a:ext cx="865915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865800991"/>
      </p:ext>
    </p:extLst>
  </p:cSld>
  <p:clrMapOvr>
    <a:masterClrMapping/>
  </p:clrMapOvr>
  <p:transition spd="slow"/>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280200"/>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436688"/>
            <a:ext cx="8239125" cy="16927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7D039FF-C591-470E-8E9E-584FD18D7BB5}" type="datetimeFigureOut">
              <a:rPr lang="de-DE" smtClean="0"/>
              <a:pPr/>
              <a:t>12.05.2016</a:t>
            </a:fld>
            <a:endParaRPr lang="de-DE"/>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0CA0251E-85AD-4659-B8D4-7DA6F9ACD5DB}" type="slidenum">
              <a:rPr lang="de-DE" smtClean="0"/>
              <a:pPr/>
              <a:t>‹#›</a:t>
            </a:fld>
            <a:endParaRPr lang="de-DE"/>
          </a:p>
        </p:txBody>
      </p:sp>
    </p:spTree>
    <p:extLst>
      <p:ext uri="{BB962C8B-B14F-4D97-AF65-F5344CB8AC3E}">
        <p14:creationId xmlns:p14="http://schemas.microsoft.com/office/powerpoint/2010/main" val="1019689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84515" y="896405"/>
            <a:ext cx="8657431"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330146224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ge_Image 1 (colou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7" y="-1"/>
            <a:ext cx="9899905" cy="6858001"/>
          </a:xfrm>
          <a:prstGeom prst="rect">
            <a:avLst/>
          </a:prstGeom>
          <a:noFill/>
          <a:ln>
            <a:noFill/>
          </a:ln>
        </p:spPr>
      </p:pic>
      <p:grpSp>
        <p:nvGrpSpPr>
          <p:cNvPr id="23" name="Group 22"/>
          <p:cNvGrpSpPr/>
          <p:nvPr userDrawn="1"/>
        </p:nvGrpSpPr>
        <p:grpSpPr>
          <a:xfrm>
            <a:off x="4923991" y="-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0" name="Rectangle 9"/>
          <p:cNvSpPr/>
          <p:nvPr userDrawn="1"/>
        </p:nvSpPr>
        <p:spPr bwMode="auto">
          <a:xfrm>
            <a:off x="10137576" y="3"/>
            <a:ext cx="2789555" cy="908718"/>
          </a:xfrm>
          <a:prstGeom prst="rect">
            <a:avLst/>
          </a:prstGeom>
          <a:solidFill>
            <a:schemeClr val="accent3"/>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200" b="1" dirty="0" smtClean="0">
                <a:solidFill>
                  <a:schemeClr val="bg1"/>
                </a:solidFill>
              </a:rPr>
              <a:t>Instructions Option</a:t>
            </a:r>
            <a:r>
              <a:rPr lang="en-US" sz="1200" b="1" baseline="0" dirty="0" smtClean="0">
                <a:solidFill>
                  <a:schemeClr val="bg1"/>
                </a:solidFill>
              </a:rPr>
              <a:t> 2</a:t>
            </a:r>
            <a:endParaRPr lang="en-US" sz="1200" b="1" dirty="0" smtClean="0">
              <a:solidFill>
                <a:schemeClr val="bg1"/>
              </a:solidFill>
            </a:endParaRPr>
          </a:p>
          <a:p>
            <a:pPr algn="l"/>
            <a:r>
              <a:rPr lang="en-US" sz="1200" b="0" dirty="0" smtClean="0">
                <a:solidFill>
                  <a:schemeClr val="bg1"/>
                </a:solidFill>
              </a:rPr>
              <a:t>To update the background image, please go into the master slide and replace image. Then send to back.</a:t>
            </a:r>
            <a:endParaRPr lang="en-US" sz="1200" b="0" baseline="0" dirty="0" smtClean="0">
              <a:solidFill>
                <a:schemeClr val="bg1"/>
              </a:solidFill>
            </a:endParaRPr>
          </a:p>
        </p:txBody>
      </p:sp>
      <p:sp>
        <p:nvSpPr>
          <p:cNvPr id="13" name="Title 1"/>
          <p:cNvSpPr>
            <a:spLocks noGrp="1"/>
          </p:cNvSpPr>
          <p:nvPr>
            <p:ph type="title"/>
          </p:nvPr>
        </p:nvSpPr>
        <p:spPr>
          <a:xfrm>
            <a:off x="5167253" y="507606"/>
            <a:ext cx="4003613" cy="649049"/>
          </a:xfrm>
        </p:spPr>
        <p:txBody>
          <a:bodyPr/>
          <a:lstStyle>
            <a:lvl1pPr>
              <a:defRPr sz="2300">
                <a:solidFill>
                  <a:schemeClr val="tx2"/>
                </a:solidFill>
              </a:defRPr>
            </a:lvl1pPr>
          </a:lstStyle>
          <a:p>
            <a:r>
              <a:rPr lang="en-US" smtClean="0"/>
              <a:t>Click to edit Master title style</a:t>
            </a:r>
            <a:endParaRPr lang="en-GB" dirty="0"/>
          </a:p>
        </p:txBody>
      </p:sp>
      <p:sp>
        <p:nvSpPr>
          <p:cNvPr id="14"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2455528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_Image 1 (blue-sca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tretch/>
        </p:blipFill>
        <p:spPr>
          <a:xfrm>
            <a:off x="6116" y="3483"/>
            <a:ext cx="9900458" cy="6858000"/>
          </a:xfrm>
          <a:prstGeom prst="rect">
            <a:avLst/>
          </a:prstGeom>
          <a:noFill/>
          <a:ln>
            <a:noFill/>
          </a:ln>
        </p:spPr>
      </p:pic>
      <p:grpSp>
        <p:nvGrpSpPr>
          <p:cNvPr id="23" name="Group 22"/>
          <p:cNvGrpSpPr/>
          <p:nvPr userDrawn="1"/>
        </p:nvGrpSpPr>
        <p:grpSpPr>
          <a:xfrm>
            <a:off x="4923991" y="-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0" name="Rectangle 9"/>
          <p:cNvSpPr/>
          <p:nvPr userDrawn="1"/>
        </p:nvSpPr>
        <p:spPr bwMode="auto">
          <a:xfrm>
            <a:off x="10137576" y="3"/>
            <a:ext cx="2789555" cy="908718"/>
          </a:xfrm>
          <a:prstGeom prst="rect">
            <a:avLst/>
          </a:prstGeom>
          <a:solidFill>
            <a:schemeClr val="accent3"/>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200" b="1" dirty="0" smtClean="0">
                <a:solidFill>
                  <a:schemeClr val="bg1"/>
                </a:solidFill>
              </a:rPr>
              <a:t>Instructions Option</a:t>
            </a:r>
            <a:r>
              <a:rPr lang="en-US" sz="1200" b="1" baseline="0" dirty="0" smtClean="0">
                <a:solidFill>
                  <a:schemeClr val="bg1"/>
                </a:solidFill>
              </a:rPr>
              <a:t> 2</a:t>
            </a:r>
            <a:endParaRPr lang="en-US" sz="1200" b="1" dirty="0" smtClean="0">
              <a:solidFill>
                <a:schemeClr val="bg1"/>
              </a:solidFill>
            </a:endParaRPr>
          </a:p>
          <a:p>
            <a:pPr algn="l"/>
            <a:r>
              <a:rPr lang="en-US" sz="1200" b="0" dirty="0" smtClean="0">
                <a:solidFill>
                  <a:schemeClr val="bg1"/>
                </a:solidFill>
              </a:rPr>
              <a:t>To update the background image, please go into the master slide and replace image. Then send to back.</a:t>
            </a:r>
            <a:endParaRPr lang="en-US" sz="1200" b="0" baseline="0" dirty="0" smtClean="0">
              <a:solidFill>
                <a:schemeClr val="bg1"/>
              </a:solidFill>
            </a:endParaRPr>
          </a:p>
        </p:txBody>
      </p:sp>
      <p:sp>
        <p:nvSpPr>
          <p:cNvPr id="13" name="Title 1"/>
          <p:cNvSpPr>
            <a:spLocks noGrp="1"/>
          </p:cNvSpPr>
          <p:nvPr>
            <p:ph type="title"/>
          </p:nvPr>
        </p:nvSpPr>
        <p:spPr>
          <a:xfrm>
            <a:off x="5167253" y="507606"/>
            <a:ext cx="4003613" cy="649049"/>
          </a:xfrm>
        </p:spPr>
        <p:txBody>
          <a:bodyPr/>
          <a:lstStyle>
            <a:lvl1pPr>
              <a:defRPr sz="2300">
                <a:solidFill>
                  <a:schemeClr val="tx2"/>
                </a:solidFill>
              </a:defRPr>
            </a:lvl1pPr>
          </a:lstStyle>
          <a:p>
            <a:r>
              <a:rPr lang="en-US" smtClean="0"/>
              <a:t>Click to edit Master title style</a:t>
            </a:r>
            <a:endParaRPr lang="en-GB" dirty="0"/>
          </a:p>
        </p:txBody>
      </p:sp>
      <p:sp>
        <p:nvSpPr>
          <p:cNvPr id="14"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35417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colou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3636" r="96" b="-3636"/>
          <a:stretch/>
        </p:blipFill>
        <p:spPr>
          <a:xfrm>
            <a:off x="9525" y="0"/>
            <a:ext cx="9896475" cy="6604000"/>
          </a:xfrm>
          <a:prstGeom prst="rect">
            <a:avLst/>
          </a:prstGeom>
        </p:spPr>
      </p:pic>
      <p:grpSp>
        <p:nvGrpSpPr>
          <p:cNvPr id="23" name="Group 22"/>
          <p:cNvGrpSpPr/>
          <p:nvPr userDrawn="1"/>
        </p:nvGrpSpPr>
        <p:grpSpPr>
          <a:xfrm>
            <a:off x="4923991" y="6164"/>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3" name="Rectangle 12"/>
          <p:cNvSpPr/>
          <p:nvPr userDrawn="1"/>
        </p:nvSpPr>
        <p:spPr bwMode="auto">
          <a:xfrm>
            <a:off x="10137576" y="3"/>
            <a:ext cx="2789555" cy="908718"/>
          </a:xfrm>
          <a:prstGeom prst="rect">
            <a:avLst/>
          </a:prstGeom>
          <a:solidFill>
            <a:schemeClr val="accent3"/>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200" b="1" dirty="0" smtClean="0">
                <a:solidFill>
                  <a:schemeClr val="bg1"/>
                </a:solidFill>
              </a:rPr>
              <a:t>Instructions Option</a:t>
            </a:r>
            <a:r>
              <a:rPr lang="en-US" sz="1200" b="1" baseline="0" dirty="0" smtClean="0">
                <a:solidFill>
                  <a:schemeClr val="bg1"/>
                </a:solidFill>
              </a:rPr>
              <a:t> 3</a:t>
            </a:r>
            <a:endParaRPr lang="en-US" sz="1200" b="1" dirty="0" smtClean="0">
              <a:solidFill>
                <a:schemeClr val="bg1"/>
              </a:solidFill>
            </a:endParaRPr>
          </a:p>
          <a:p>
            <a:pPr algn="l"/>
            <a:r>
              <a:rPr lang="en-US" sz="1200" b="0" dirty="0" smtClean="0">
                <a:solidFill>
                  <a:schemeClr val="bg1"/>
                </a:solidFill>
              </a:rPr>
              <a:t>To update the background image, please go into the master slide and replace image. Then send to back.</a:t>
            </a:r>
            <a:endParaRPr lang="en-US" sz="1200" b="0" baseline="0" dirty="0" smtClean="0">
              <a:solidFill>
                <a:schemeClr val="bg1"/>
              </a:solidFill>
            </a:endParaRPr>
          </a:p>
        </p:txBody>
      </p:sp>
      <p:sp>
        <p:nvSpPr>
          <p:cNvPr id="11" name="Title 1"/>
          <p:cNvSpPr>
            <a:spLocks noGrp="1"/>
          </p:cNvSpPr>
          <p:nvPr>
            <p:ph type="title"/>
          </p:nvPr>
        </p:nvSpPr>
        <p:spPr>
          <a:xfrm>
            <a:off x="5167253" y="507606"/>
            <a:ext cx="4003613" cy="649049"/>
          </a:xfrm>
        </p:spPr>
        <p:txBody>
          <a:bodyPr/>
          <a:lstStyle>
            <a:lvl1pPr>
              <a:defRPr sz="2300">
                <a:solidFill>
                  <a:schemeClr val="tx2"/>
                </a:solidFill>
              </a:defRPr>
            </a:lvl1pPr>
          </a:lstStyle>
          <a:p>
            <a:r>
              <a:rPr lang="en-US" smtClean="0"/>
              <a:t>Click to edit Master title style</a:t>
            </a:r>
            <a:endParaRPr lang="en-GB" dirty="0"/>
          </a:p>
        </p:txBody>
      </p:sp>
      <p:sp>
        <p:nvSpPr>
          <p:cNvPr id="12"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791501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720" r="12"/>
          <a:stretch/>
        </p:blipFill>
        <p:spPr>
          <a:xfrm>
            <a:off x="368649" y="0"/>
            <a:ext cx="9536151" cy="6361063"/>
          </a:xfrm>
          <a:prstGeom prst="rect">
            <a:avLst/>
          </a:prstGeom>
        </p:spPr>
      </p:pic>
      <p:grpSp>
        <p:nvGrpSpPr>
          <p:cNvPr id="23" name="Group 22"/>
          <p:cNvGrpSpPr/>
          <p:nvPr userDrawn="1"/>
        </p:nvGrpSpPr>
        <p:grpSpPr>
          <a:xfrm>
            <a:off x="4923991" y="6164"/>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0" name="Rectangle 9"/>
          <p:cNvSpPr/>
          <p:nvPr userDrawn="1"/>
        </p:nvSpPr>
        <p:spPr bwMode="auto">
          <a:xfrm>
            <a:off x="10137576" y="3"/>
            <a:ext cx="2789555" cy="908718"/>
          </a:xfrm>
          <a:prstGeom prst="rect">
            <a:avLst/>
          </a:prstGeom>
          <a:solidFill>
            <a:schemeClr val="accent3"/>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200" b="1" dirty="0" smtClean="0">
                <a:solidFill>
                  <a:schemeClr val="bg1"/>
                </a:solidFill>
              </a:rPr>
              <a:t>Instructions Option</a:t>
            </a:r>
            <a:r>
              <a:rPr lang="en-US" sz="1200" b="1" baseline="0" dirty="0" smtClean="0">
                <a:solidFill>
                  <a:schemeClr val="bg1"/>
                </a:solidFill>
              </a:rPr>
              <a:t> 3</a:t>
            </a:r>
            <a:endParaRPr lang="en-US" sz="1200" b="1" dirty="0" smtClean="0">
              <a:solidFill>
                <a:schemeClr val="bg1"/>
              </a:solidFill>
            </a:endParaRPr>
          </a:p>
          <a:p>
            <a:pPr algn="l"/>
            <a:r>
              <a:rPr lang="en-US" sz="1200" b="0" dirty="0" smtClean="0">
                <a:solidFill>
                  <a:schemeClr val="bg1"/>
                </a:solidFill>
              </a:rPr>
              <a:t>To update the background image, please go into the master slide and replace image. Then send to back.</a:t>
            </a:r>
            <a:endParaRPr lang="en-US" sz="1200" b="0" baseline="0" dirty="0" smtClean="0">
              <a:solidFill>
                <a:schemeClr val="bg1"/>
              </a:solidFill>
            </a:endParaRPr>
          </a:p>
        </p:txBody>
      </p:sp>
      <p:sp>
        <p:nvSpPr>
          <p:cNvPr id="11" name="Title 1"/>
          <p:cNvSpPr>
            <a:spLocks noGrp="1"/>
          </p:cNvSpPr>
          <p:nvPr>
            <p:ph type="title"/>
          </p:nvPr>
        </p:nvSpPr>
        <p:spPr>
          <a:xfrm>
            <a:off x="5167253" y="507606"/>
            <a:ext cx="4003613" cy="649049"/>
          </a:xfrm>
        </p:spPr>
        <p:txBody>
          <a:bodyPr/>
          <a:lstStyle>
            <a:lvl1pPr>
              <a:defRPr sz="2300">
                <a:solidFill>
                  <a:schemeClr val="tx2"/>
                </a:solidFill>
              </a:defRPr>
            </a:lvl1pPr>
          </a:lstStyle>
          <a:p>
            <a:r>
              <a:rPr lang="en-US" smtClean="0"/>
              <a:t>Click to edit Master title style</a:t>
            </a:r>
            <a:endParaRPr lang="en-GB" dirty="0"/>
          </a:p>
        </p:txBody>
      </p:sp>
      <p:sp>
        <p:nvSpPr>
          <p:cNvPr id="12"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625722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Page_Image 3 (colour)">
    <p:spTree>
      <p:nvGrpSpPr>
        <p:cNvPr id="1" name=""/>
        <p:cNvGrpSpPr/>
        <p:nvPr/>
      </p:nvGrpSpPr>
      <p:grpSpPr>
        <a:xfrm>
          <a:off x="0" y="0"/>
          <a:ext cx="0" cy="0"/>
          <a:chOff x="0" y="0"/>
          <a:chExt cx="0" cy="0"/>
        </a:xfrm>
      </p:grpSpPr>
      <p:pic>
        <p:nvPicPr>
          <p:cNvPr id="3075" name="Picture 3" descr="O:\Brandguild\Projects\BRG100002_Springer Nature template build (Bridget Ruffell)\2. Data and graphics\162267007_brighter_co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393"/>
          <a:stretch/>
        </p:blipFill>
        <p:spPr bwMode="auto">
          <a:xfrm flipH="1">
            <a:off x="226950" y="3483"/>
            <a:ext cx="9679049" cy="684938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userDrawn="1"/>
        </p:nvGrpSpPr>
        <p:grpSpPr>
          <a:xfrm>
            <a:off x="4923991" y="3483"/>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32" name="Rectangle 31"/>
          <p:cNvSpPr/>
          <p:nvPr userDrawn="1"/>
        </p:nvSpPr>
        <p:spPr bwMode="auto">
          <a:xfrm>
            <a:off x="10137576" y="3"/>
            <a:ext cx="2789555" cy="908718"/>
          </a:xfrm>
          <a:prstGeom prst="rect">
            <a:avLst/>
          </a:prstGeom>
          <a:solidFill>
            <a:schemeClr val="accent3"/>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200" b="1" dirty="0" smtClean="0">
                <a:solidFill>
                  <a:schemeClr val="bg1"/>
                </a:solidFill>
              </a:rPr>
              <a:t>Instructions Option</a:t>
            </a:r>
            <a:r>
              <a:rPr lang="en-US" sz="1200" b="1" baseline="0" dirty="0" smtClean="0">
                <a:solidFill>
                  <a:schemeClr val="bg1"/>
                </a:solidFill>
              </a:rPr>
              <a:t> 4</a:t>
            </a:r>
            <a:endParaRPr lang="en-US" sz="1200" b="1" dirty="0" smtClean="0">
              <a:solidFill>
                <a:schemeClr val="bg1"/>
              </a:solidFill>
            </a:endParaRPr>
          </a:p>
          <a:p>
            <a:pPr algn="l"/>
            <a:r>
              <a:rPr lang="en-US" sz="1200" b="0" dirty="0" smtClean="0">
                <a:solidFill>
                  <a:schemeClr val="bg1"/>
                </a:solidFill>
              </a:rPr>
              <a:t>To update the background image, please go into the master slide and replace image. Then send to back.</a:t>
            </a:r>
            <a:endParaRPr lang="en-US" sz="1200" b="0" baseline="0" dirty="0" smtClean="0">
              <a:solidFill>
                <a:schemeClr val="bg1"/>
              </a:solidFill>
            </a:endParaRPr>
          </a:p>
        </p:txBody>
      </p:sp>
      <p:sp>
        <p:nvSpPr>
          <p:cNvPr id="11" name="Title 1"/>
          <p:cNvSpPr>
            <a:spLocks noGrp="1"/>
          </p:cNvSpPr>
          <p:nvPr>
            <p:ph type="title"/>
          </p:nvPr>
        </p:nvSpPr>
        <p:spPr>
          <a:xfrm>
            <a:off x="5167253" y="507606"/>
            <a:ext cx="4003613" cy="649049"/>
          </a:xfrm>
        </p:spPr>
        <p:txBody>
          <a:bodyPr/>
          <a:lstStyle>
            <a:lvl1pPr>
              <a:defRPr sz="2300">
                <a:solidFill>
                  <a:schemeClr val="tx2"/>
                </a:solidFill>
              </a:defRPr>
            </a:lvl1pPr>
          </a:lstStyle>
          <a:p>
            <a:r>
              <a:rPr lang="en-US" smtClean="0"/>
              <a:t>Click to edit Master title style</a:t>
            </a:r>
            <a:endParaRPr lang="en-GB" dirty="0"/>
          </a:p>
        </p:txBody>
      </p:sp>
      <p:sp>
        <p:nvSpPr>
          <p:cNvPr id="12"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83286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Page_Image 3 (blue-sca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 t="-50" r="12" b="2348"/>
          <a:stretch/>
        </p:blipFill>
        <p:spPr>
          <a:xfrm>
            <a:off x="1200" y="0"/>
            <a:ext cx="9903600" cy="6858000"/>
          </a:xfrm>
          <a:prstGeom prst="rect">
            <a:avLst/>
          </a:prstGeom>
        </p:spPr>
      </p:pic>
      <p:grpSp>
        <p:nvGrpSpPr>
          <p:cNvPr id="23" name="Group 22"/>
          <p:cNvGrpSpPr/>
          <p:nvPr userDrawn="1"/>
        </p:nvGrpSpPr>
        <p:grpSpPr>
          <a:xfrm>
            <a:off x="4923991" y="3483"/>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userDrawn="1"/>
        </p:nvSpPr>
        <p:spPr bwMode="auto">
          <a:xfrm>
            <a:off x="10137576" y="3"/>
            <a:ext cx="2789555" cy="908718"/>
          </a:xfrm>
          <a:prstGeom prst="rect">
            <a:avLst/>
          </a:prstGeom>
          <a:solidFill>
            <a:schemeClr val="accent3"/>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200" b="1" dirty="0" smtClean="0">
                <a:solidFill>
                  <a:schemeClr val="bg1"/>
                </a:solidFill>
              </a:rPr>
              <a:t>Instructions Option</a:t>
            </a:r>
            <a:r>
              <a:rPr lang="en-US" sz="1200" b="1" baseline="0" dirty="0" smtClean="0">
                <a:solidFill>
                  <a:schemeClr val="bg1"/>
                </a:solidFill>
              </a:rPr>
              <a:t> 4</a:t>
            </a:r>
            <a:endParaRPr lang="en-US" sz="1200" b="1" dirty="0" smtClean="0">
              <a:solidFill>
                <a:schemeClr val="bg1"/>
              </a:solidFill>
            </a:endParaRPr>
          </a:p>
          <a:p>
            <a:pPr algn="l"/>
            <a:r>
              <a:rPr lang="en-US" sz="1200" b="0" dirty="0" smtClean="0">
                <a:solidFill>
                  <a:schemeClr val="bg1"/>
                </a:solidFill>
              </a:rPr>
              <a:t>To update the background image, please go into the master slide and replace image. Then send to back.</a:t>
            </a:r>
            <a:endParaRPr lang="en-US" sz="1200" b="0" baseline="0" dirty="0" smtClean="0">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4" name="Title 1"/>
          <p:cNvSpPr>
            <a:spLocks noGrp="1"/>
          </p:cNvSpPr>
          <p:nvPr>
            <p:ph type="title"/>
          </p:nvPr>
        </p:nvSpPr>
        <p:spPr>
          <a:xfrm>
            <a:off x="5167253" y="507606"/>
            <a:ext cx="4003613" cy="649049"/>
          </a:xfrm>
        </p:spPr>
        <p:txBody>
          <a:bodyPr/>
          <a:lstStyle>
            <a:lvl1pPr>
              <a:defRPr sz="2300">
                <a:solidFill>
                  <a:schemeClr val="tx2"/>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253215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quotes">
    <p:bg>
      <p:bgPr>
        <a:solidFill>
          <a:schemeClr val="bg2"/>
        </a:solidFill>
        <a:effectLst/>
      </p:bgPr>
    </p:bg>
    <p:spTree>
      <p:nvGrpSpPr>
        <p:cNvPr id="1" name=""/>
        <p:cNvGrpSpPr/>
        <p:nvPr/>
      </p:nvGrpSpPr>
      <p:grpSpPr>
        <a:xfrm>
          <a:off x="0" y="0"/>
          <a:ext cx="0" cy="0"/>
          <a:chOff x="0" y="0"/>
          <a:chExt cx="0" cy="0"/>
        </a:xfrm>
      </p:grpSpPr>
      <p:sp>
        <p:nvSpPr>
          <p:cNvPr id="18" name="Freeform 17"/>
          <p:cNvSpPr>
            <a:spLocks/>
          </p:cNvSpPr>
          <p:nvPr userDrawn="1"/>
        </p:nvSpPr>
        <p:spPr bwMode="auto">
          <a:xfrm>
            <a:off x="1200" y="1"/>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 name="connsiteX0" fmla="*/ 1213 w 10040"/>
              <a:gd name="connsiteY0" fmla="*/ 9852 h 10583"/>
              <a:gd name="connsiteX1" fmla="*/ 585 w 10040"/>
              <a:gd name="connsiteY1" fmla="*/ 9027 h 10583"/>
              <a:gd name="connsiteX2" fmla="*/ 582 w 10040"/>
              <a:gd name="connsiteY2" fmla="*/ 8953 h 10583"/>
              <a:gd name="connsiteX3" fmla="*/ 582 w 10040"/>
              <a:gd name="connsiteY3" fmla="*/ 1125 h 10583"/>
              <a:gd name="connsiteX4" fmla="*/ 40 w 10040"/>
              <a:gd name="connsiteY4" fmla="*/ 583 h 10583"/>
              <a:gd name="connsiteX5" fmla="*/ 40 w 10040"/>
              <a:gd name="connsiteY5" fmla="*/ 10583 h 10583"/>
              <a:gd name="connsiteX6" fmla="*/ 10040 w 10040"/>
              <a:gd name="connsiteY6" fmla="*/ 10583 h 10583"/>
              <a:gd name="connsiteX7" fmla="*/ 10040 w 10040"/>
              <a:gd name="connsiteY7" fmla="*/ 6254 h 10583"/>
              <a:gd name="connsiteX8" fmla="*/ 1371 w 10040"/>
              <a:gd name="connsiteY8" fmla="*/ 9819 h 10583"/>
              <a:gd name="connsiteX9" fmla="*/ 1213 w 10040"/>
              <a:gd name="connsiteY9" fmla="*/ 9852 h 10583"/>
              <a:gd name="connsiteX0" fmla="*/ 1173 w 10000"/>
              <a:gd name="connsiteY0" fmla="*/ 9852 h 10583"/>
              <a:gd name="connsiteX1" fmla="*/ 545 w 10000"/>
              <a:gd name="connsiteY1" fmla="*/ 9027 h 10583"/>
              <a:gd name="connsiteX2" fmla="*/ 542 w 10000"/>
              <a:gd name="connsiteY2" fmla="*/ 8953 h 10583"/>
              <a:gd name="connsiteX3" fmla="*/ 542 w 10000"/>
              <a:gd name="connsiteY3" fmla="*/ 1125 h 10583"/>
              <a:gd name="connsiteX4" fmla="*/ 0 w 10000"/>
              <a:gd name="connsiteY4" fmla="*/ 583 h 10583"/>
              <a:gd name="connsiteX5" fmla="*/ 0 w 10000"/>
              <a:gd name="connsiteY5" fmla="*/ 10583 h 10583"/>
              <a:gd name="connsiteX6" fmla="*/ 10000 w 10000"/>
              <a:gd name="connsiteY6" fmla="*/ 10583 h 10583"/>
              <a:gd name="connsiteX7" fmla="*/ 10000 w 10000"/>
              <a:gd name="connsiteY7" fmla="*/ 6254 h 10583"/>
              <a:gd name="connsiteX8" fmla="*/ 1331 w 10000"/>
              <a:gd name="connsiteY8" fmla="*/ 9819 h 10583"/>
              <a:gd name="connsiteX9" fmla="*/ 1173 w 10000"/>
              <a:gd name="connsiteY9" fmla="*/ 9852 h 10583"/>
              <a:gd name="connsiteX0" fmla="*/ 1173 w 10000"/>
              <a:gd name="connsiteY0" fmla="*/ 9269 h 10000"/>
              <a:gd name="connsiteX1" fmla="*/ 545 w 10000"/>
              <a:gd name="connsiteY1" fmla="*/ 8444 h 10000"/>
              <a:gd name="connsiteX2" fmla="*/ 542 w 10000"/>
              <a:gd name="connsiteY2" fmla="*/ 8370 h 10000"/>
              <a:gd name="connsiteX3" fmla="*/ 542 w 10000"/>
              <a:gd name="connsiteY3" fmla="*/ 542 h 10000"/>
              <a:gd name="connsiteX4" fmla="*/ 0 w 10000"/>
              <a:gd name="connsiteY4" fmla="*/ 0 h 10000"/>
              <a:gd name="connsiteX5" fmla="*/ 0 w 10000"/>
              <a:gd name="connsiteY5" fmla="*/ 10000 h 10000"/>
              <a:gd name="connsiteX6" fmla="*/ 10000 w 10000"/>
              <a:gd name="connsiteY6" fmla="*/ 10000 h 10000"/>
              <a:gd name="connsiteX7" fmla="*/ 10000 w 10000"/>
              <a:gd name="connsiteY7" fmla="*/ 5671 h 10000"/>
              <a:gd name="connsiteX8" fmla="*/ 1331 w 10000"/>
              <a:gd name="connsiteY8" fmla="*/ 9236 h 10000"/>
              <a:gd name="connsiteX9" fmla="*/ 1173 w 10000"/>
              <a:gd name="connsiteY9" fmla="*/ 9269 h 10000"/>
              <a:gd name="connsiteX0" fmla="*/ 1913 w 10740"/>
              <a:gd name="connsiteY0" fmla="*/ 9307 h 10738"/>
              <a:gd name="connsiteX1" fmla="*/ 1285 w 10740"/>
              <a:gd name="connsiteY1" fmla="*/ 8482 h 10738"/>
              <a:gd name="connsiteX2" fmla="*/ 1282 w 10740"/>
              <a:gd name="connsiteY2" fmla="*/ 8408 h 10738"/>
              <a:gd name="connsiteX3" fmla="*/ 1282 w 10740"/>
              <a:gd name="connsiteY3" fmla="*/ 580 h 10738"/>
              <a:gd name="connsiteX4" fmla="*/ 740 w 10740"/>
              <a:gd name="connsiteY4" fmla="*/ 580 h 10738"/>
              <a:gd name="connsiteX5" fmla="*/ 740 w 10740"/>
              <a:gd name="connsiteY5" fmla="*/ 10038 h 10738"/>
              <a:gd name="connsiteX6" fmla="*/ 10740 w 10740"/>
              <a:gd name="connsiteY6" fmla="*/ 10038 h 10738"/>
              <a:gd name="connsiteX7" fmla="*/ 10740 w 10740"/>
              <a:gd name="connsiteY7" fmla="*/ 5709 h 10738"/>
              <a:gd name="connsiteX8" fmla="*/ 2071 w 10740"/>
              <a:gd name="connsiteY8" fmla="*/ 9274 h 10738"/>
              <a:gd name="connsiteX9" fmla="*/ 1913 w 10740"/>
              <a:gd name="connsiteY9" fmla="*/ 9307 h 10738"/>
              <a:gd name="connsiteX0" fmla="*/ 1913 w 10740"/>
              <a:gd name="connsiteY0" fmla="*/ 8727 h 10158"/>
              <a:gd name="connsiteX1" fmla="*/ 1285 w 10740"/>
              <a:gd name="connsiteY1" fmla="*/ 7902 h 10158"/>
              <a:gd name="connsiteX2" fmla="*/ 1282 w 10740"/>
              <a:gd name="connsiteY2" fmla="*/ 7828 h 10158"/>
              <a:gd name="connsiteX3" fmla="*/ 1282 w 10740"/>
              <a:gd name="connsiteY3" fmla="*/ 0 h 10158"/>
              <a:gd name="connsiteX4" fmla="*/ 740 w 10740"/>
              <a:gd name="connsiteY4" fmla="*/ 0 h 10158"/>
              <a:gd name="connsiteX5" fmla="*/ 740 w 10740"/>
              <a:gd name="connsiteY5" fmla="*/ 9458 h 10158"/>
              <a:gd name="connsiteX6" fmla="*/ 10740 w 10740"/>
              <a:gd name="connsiteY6" fmla="*/ 9458 h 10158"/>
              <a:gd name="connsiteX7" fmla="*/ 10740 w 10740"/>
              <a:gd name="connsiteY7" fmla="*/ 5129 h 10158"/>
              <a:gd name="connsiteX8" fmla="*/ 2071 w 10740"/>
              <a:gd name="connsiteY8" fmla="*/ 8694 h 10158"/>
              <a:gd name="connsiteX9" fmla="*/ 1913 w 1074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173 w 10000"/>
              <a:gd name="connsiteY0" fmla="*/ 8727 h 10158"/>
              <a:gd name="connsiteX1" fmla="*/ 545 w 10000"/>
              <a:gd name="connsiteY1" fmla="*/ 7902 h 10158"/>
              <a:gd name="connsiteX2" fmla="*/ 542 w 10000"/>
              <a:gd name="connsiteY2" fmla="*/ 7828 h 10158"/>
              <a:gd name="connsiteX3" fmla="*/ 542 w 10000"/>
              <a:gd name="connsiteY3" fmla="*/ 0 h 10158"/>
              <a:gd name="connsiteX4" fmla="*/ 0 w 10000"/>
              <a:gd name="connsiteY4" fmla="*/ 0 h 10158"/>
              <a:gd name="connsiteX5" fmla="*/ 0 w 10000"/>
              <a:gd name="connsiteY5" fmla="*/ 9458 h 10158"/>
              <a:gd name="connsiteX6" fmla="*/ 10000 w 10000"/>
              <a:gd name="connsiteY6" fmla="*/ 9458 h 10158"/>
              <a:gd name="connsiteX7" fmla="*/ 10000 w 10000"/>
              <a:gd name="connsiteY7" fmla="*/ 5129 h 10158"/>
              <a:gd name="connsiteX8" fmla="*/ 1331 w 10000"/>
              <a:gd name="connsiteY8" fmla="*/ 8694 h 10158"/>
              <a:gd name="connsiteX9" fmla="*/ 1173 w 10000"/>
              <a:gd name="connsiteY9" fmla="*/ 8727 h 10158"/>
              <a:gd name="connsiteX0" fmla="*/ 1213 w 10780"/>
              <a:gd name="connsiteY0" fmla="*/ 9470 h 11515"/>
              <a:gd name="connsiteX1" fmla="*/ 585 w 10780"/>
              <a:gd name="connsiteY1" fmla="*/ 8645 h 11515"/>
              <a:gd name="connsiteX2" fmla="*/ 582 w 10780"/>
              <a:gd name="connsiteY2" fmla="*/ 8571 h 11515"/>
              <a:gd name="connsiteX3" fmla="*/ 582 w 10780"/>
              <a:gd name="connsiteY3" fmla="*/ 743 h 11515"/>
              <a:gd name="connsiteX4" fmla="*/ 40 w 10780"/>
              <a:gd name="connsiteY4" fmla="*/ 743 h 11515"/>
              <a:gd name="connsiteX5" fmla="*/ 40 w 10780"/>
              <a:gd name="connsiteY5" fmla="*/ 10784 h 11515"/>
              <a:gd name="connsiteX6" fmla="*/ 10040 w 10780"/>
              <a:gd name="connsiteY6" fmla="*/ 10201 h 11515"/>
              <a:gd name="connsiteX7" fmla="*/ 10040 w 10780"/>
              <a:gd name="connsiteY7" fmla="*/ 5872 h 11515"/>
              <a:gd name="connsiteX8" fmla="*/ 1371 w 10780"/>
              <a:gd name="connsiteY8" fmla="*/ 9437 h 11515"/>
              <a:gd name="connsiteX9" fmla="*/ 1213 w 10780"/>
              <a:gd name="connsiteY9" fmla="*/ 9470 h 11515"/>
              <a:gd name="connsiteX0" fmla="*/ 1213 w 10040"/>
              <a:gd name="connsiteY0" fmla="*/ 9470 h 11515"/>
              <a:gd name="connsiteX1" fmla="*/ 585 w 10040"/>
              <a:gd name="connsiteY1" fmla="*/ 8645 h 11515"/>
              <a:gd name="connsiteX2" fmla="*/ 582 w 10040"/>
              <a:gd name="connsiteY2" fmla="*/ 8571 h 11515"/>
              <a:gd name="connsiteX3" fmla="*/ 582 w 10040"/>
              <a:gd name="connsiteY3" fmla="*/ 743 h 11515"/>
              <a:gd name="connsiteX4" fmla="*/ 40 w 10040"/>
              <a:gd name="connsiteY4" fmla="*/ 743 h 11515"/>
              <a:gd name="connsiteX5" fmla="*/ 40 w 10040"/>
              <a:gd name="connsiteY5" fmla="*/ 10784 h 11515"/>
              <a:gd name="connsiteX6" fmla="*/ 10040 w 10040"/>
              <a:gd name="connsiteY6" fmla="*/ 10201 h 11515"/>
              <a:gd name="connsiteX7" fmla="*/ 10040 w 10040"/>
              <a:gd name="connsiteY7" fmla="*/ 5872 h 11515"/>
              <a:gd name="connsiteX8" fmla="*/ 1371 w 10040"/>
              <a:gd name="connsiteY8" fmla="*/ 9437 h 11515"/>
              <a:gd name="connsiteX9" fmla="*/ 1213 w 10040"/>
              <a:gd name="connsiteY9" fmla="*/ 9470 h 11515"/>
              <a:gd name="connsiteX0" fmla="*/ 1213 w 10040"/>
              <a:gd name="connsiteY0" fmla="*/ 8727 h 10772"/>
              <a:gd name="connsiteX1" fmla="*/ 585 w 10040"/>
              <a:gd name="connsiteY1" fmla="*/ 7902 h 10772"/>
              <a:gd name="connsiteX2" fmla="*/ 582 w 10040"/>
              <a:gd name="connsiteY2" fmla="*/ 7828 h 10772"/>
              <a:gd name="connsiteX3" fmla="*/ 582 w 10040"/>
              <a:gd name="connsiteY3" fmla="*/ 0 h 10772"/>
              <a:gd name="connsiteX4" fmla="*/ 40 w 10040"/>
              <a:gd name="connsiteY4" fmla="*/ 0 h 10772"/>
              <a:gd name="connsiteX5" fmla="*/ 40 w 10040"/>
              <a:gd name="connsiteY5" fmla="*/ 10041 h 10772"/>
              <a:gd name="connsiteX6" fmla="*/ 10040 w 10040"/>
              <a:gd name="connsiteY6" fmla="*/ 9458 h 10772"/>
              <a:gd name="connsiteX7" fmla="*/ 10040 w 10040"/>
              <a:gd name="connsiteY7" fmla="*/ 5129 h 10772"/>
              <a:gd name="connsiteX8" fmla="*/ 1371 w 10040"/>
              <a:gd name="connsiteY8" fmla="*/ 8694 h 10772"/>
              <a:gd name="connsiteX9" fmla="*/ 1213 w 10040"/>
              <a:gd name="connsiteY9" fmla="*/ 8727 h 10772"/>
              <a:gd name="connsiteX0" fmla="*/ 1173 w 10000"/>
              <a:gd name="connsiteY0" fmla="*/ 8727 h 10772"/>
              <a:gd name="connsiteX1" fmla="*/ 545 w 10000"/>
              <a:gd name="connsiteY1" fmla="*/ 7902 h 10772"/>
              <a:gd name="connsiteX2" fmla="*/ 542 w 10000"/>
              <a:gd name="connsiteY2" fmla="*/ 7828 h 10772"/>
              <a:gd name="connsiteX3" fmla="*/ 542 w 10000"/>
              <a:gd name="connsiteY3" fmla="*/ 0 h 10772"/>
              <a:gd name="connsiteX4" fmla="*/ 0 w 10000"/>
              <a:gd name="connsiteY4" fmla="*/ 0 h 10772"/>
              <a:gd name="connsiteX5" fmla="*/ 0 w 10000"/>
              <a:gd name="connsiteY5" fmla="*/ 10041 h 10772"/>
              <a:gd name="connsiteX6" fmla="*/ 10000 w 10000"/>
              <a:gd name="connsiteY6" fmla="*/ 9458 h 10772"/>
              <a:gd name="connsiteX7" fmla="*/ 10000 w 10000"/>
              <a:gd name="connsiteY7" fmla="*/ 5129 h 10772"/>
              <a:gd name="connsiteX8" fmla="*/ 1331 w 10000"/>
              <a:gd name="connsiteY8" fmla="*/ 8694 h 10772"/>
              <a:gd name="connsiteX9" fmla="*/ 1173 w 10000"/>
              <a:gd name="connsiteY9" fmla="*/ 8727 h 10772"/>
              <a:gd name="connsiteX0" fmla="*/ 1913 w 10740"/>
              <a:gd name="connsiteY0" fmla="*/ 8727 h 10995"/>
              <a:gd name="connsiteX1" fmla="*/ 1285 w 10740"/>
              <a:gd name="connsiteY1" fmla="*/ 7902 h 10995"/>
              <a:gd name="connsiteX2" fmla="*/ 1282 w 10740"/>
              <a:gd name="connsiteY2" fmla="*/ 7828 h 10995"/>
              <a:gd name="connsiteX3" fmla="*/ 1282 w 10740"/>
              <a:gd name="connsiteY3" fmla="*/ 0 h 10995"/>
              <a:gd name="connsiteX4" fmla="*/ 740 w 10740"/>
              <a:gd name="connsiteY4" fmla="*/ 0 h 10995"/>
              <a:gd name="connsiteX5" fmla="*/ 740 w 10740"/>
              <a:gd name="connsiteY5" fmla="*/ 10041 h 10995"/>
              <a:gd name="connsiteX6" fmla="*/ 10740 w 10740"/>
              <a:gd name="connsiteY6" fmla="*/ 10027 h 10995"/>
              <a:gd name="connsiteX7" fmla="*/ 10740 w 10740"/>
              <a:gd name="connsiteY7" fmla="*/ 5129 h 10995"/>
              <a:gd name="connsiteX8" fmla="*/ 2071 w 10740"/>
              <a:gd name="connsiteY8" fmla="*/ 8694 h 10995"/>
              <a:gd name="connsiteX9" fmla="*/ 1913 w 10740"/>
              <a:gd name="connsiteY9" fmla="*/ 8727 h 10995"/>
              <a:gd name="connsiteX0" fmla="*/ 1173 w 10000"/>
              <a:gd name="connsiteY0" fmla="*/ 8727 h 10995"/>
              <a:gd name="connsiteX1" fmla="*/ 545 w 10000"/>
              <a:gd name="connsiteY1" fmla="*/ 7902 h 10995"/>
              <a:gd name="connsiteX2" fmla="*/ 542 w 10000"/>
              <a:gd name="connsiteY2" fmla="*/ 7828 h 10995"/>
              <a:gd name="connsiteX3" fmla="*/ 542 w 10000"/>
              <a:gd name="connsiteY3" fmla="*/ 0 h 10995"/>
              <a:gd name="connsiteX4" fmla="*/ 0 w 10000"/>
              <a:gd name="connsiteY4" fmla="*/ 0 h 10995"/>
              <a:gd name="connsiteX5" fmla="*/ 0 w 10000"/>
              <a:gd name="connsiteY5" fmla="*/ 10041 h 10995"/>
              <a:gd name="connsiteX6" fmla="*/ 10000 w 10000"/>
              <a:gd name="connsiteY6" fmla="*/ 10027 h 10995"/>
              <a:gd name="connsiteX7" fmla="*/ 10000 w 10000"/>
              <a:gd name="connsiteY7" fmla="*/ 5129 h 10995"/>
              <a:gd name="connsiteX8" fmla="*/ 1331 w 10000"/>
              <a:gd name="connsiteY8" fmla="*/ 8694 h 10995"/>
              <a:gd name="connsiteX9" fmla="*/ 1173 w 10000"/>
              <a:gd name="connsiteY9" fmla="*/ 8727 h 10995"/>
              <a:gd name="connsiteX0" fmla="*/ 1173 w 10000"/>
              <a:gd name="connsiteY0" fmla="*/ 8727 h 10041"/>
              <a:gd name="connsiteX1" fmla="*/ 545 w 10000"/>
              <a:gd name="connsiteY1" fmla="*/ 7902 h 10041"/>
              <a:gd name="connsiteX2" fmla="*/ 542 w 10000"/>
              <a:gd name="connsiteY2" fmla="*/ 7828 h 10041"/>
              <a:gd name="connsiteX3" fmla="*/ 542 w 10000"/>
              <a:gd name="connsiteY3" fmla="*/ 0 h 10041"/>
              <a:gd name="connsiteX4" fmla="*/ 0 w 10000"/>
              <a:gd name="connsiteY4" fmla="*/ 0 h 10041"/>
              <a:gd name="connsiteX5" fmla="*/ 0 w 10000"/>
              <a:gd name="connsiteY5" fmla="*/ 10041 h 10041"/>
              <a:gd name="connsiteX6" fmla="*/ 10000 w 10000"/>
              <a:gd name="connsiteY6" fmla="*/ 10027 h 10041"/>
              <a:gd name="connsiteX7" fmla="*/ 10000 w 10000"/>
              <a:gd name="connsiteY7" fmla="*/ 5129 h 10041"/>
              <a:gd name="connsiteX8" fmla="*/ 1331 w 10000"/>
              <a:gd name="connsiteY8" fmla="*/ 8694 h 10041"/>
              <a:gd name="connsiteX9" fmla="*/ 1173 w 10000"/>
              <a:gd name="connsiteY9" fmla="*/ 8727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41">
                <a:moveTo>
                  <a:pt x="1173" y="8727"/>
                </a:moveTo>
                <a:cubicBezTo>
                  <a:pt x="843" y="8727"/>
                  <a:pt x="574" y="8365"/>
                  <a:pt x="545" y="7902"/>
                </a:cubicBezTo>
                <a:cubicBezTo>
                  <a:pt x="542" y="7884"/>
                  <a:pt x="543" y="9145"/>
                  <a:pt x="542" y="7828"/>
                </a:cubicBezTo>
                <a:lnTo>
                  <a:pt x="542" y="0"/>
                </a:lnTo>
                <a:lnTo>
                  <a:pt x="0" y="0"/>
                </a:lnTo>
                <a:lnTo>
                  <a:pt x="0" y="10041"/>
                </a:lnTo>
                <a:lnTo>
                  <a:pt x="10000" y="10027"/>
                </a:lnTo>
                <a:lnTo>
                  <a:pt x="10000" y="5129"/>
                </a:lnTo>
                <a:lnTo>
                  <a:pt x="1331" y="8694"/>
                </a:lnTo>
                <a:cubicBezTo>
                  <a:pt x="1279" y="8713"/>
                  <a:pt x="1228" y="8727"/>
                  <a:pt x="1173" y="87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dirty="0" smtClean="0">
                <a:solidFill>
                  <a:schemeClr val="tx2"/>
                </a:solidFill>
              </a:rPr>
              <a:t>[Title of presentation]</a:t>
            </a:r>
            <a:endParaRPr lang="en-GB" sz="1000" dirty="0">
              <a:solidFill>
                <a:schemeClr val="tx2"/>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3" name="Text Placeholder 10"/>
          <p:cNvSpPr>
            <a:spLocks noGrp="1"/>
          </p:cNvSpPr>
          <p:nvPr>
            <p:ph type="body" sz="quarter" idx="14"/>
          </p:nvPr>
        </p:nvSpPr>
        <p:spPr>
          <a:xfrm>
            <a:off x="825500" y="1271935"/>
            <a:ext cx="8239126" cy="1692771"/>
          </a:xfrm>
        </p:spPr>
        <p:txBody>
          <a:bodyPr>
            <a:spAutoFit/>
          </a:bodyPr>
          <a:lstStyle>
            <a:lvl1pPr>
              <a:lnSpc>
                <a:spcPct val="105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smtClean="0"/>
              <a:t>Statement/quote slide</a:t>
            </a:r>
            <a:endParaRPr lang="en-GB"/>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Tree>
    <p:extLst>
      <p:ext uri="{BB962C8B-B14F-4D97-AF65-F5344CB8AC3E}">
        <p14:creationId xmlns:p14="http://schemas.microsoft.com/office/powerpoint/2010/main" val="34382714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25500" y="1266664"/>
            <a:ext cx="8239125" cy="312393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22"/>
          <p:cNvSpPr txBox="1">
            <a:spLocks/>
          </p:cNvSpPr>
          <p:nvPr userDrawn="1"/>
        </p:nvSpPr>
        <p:spPr>
          <a:xfrm>
            <a:off x="825500" y="6217162"/>
            <a:ext cx="3515072" cy="153888"/>
          </a:xfrm>
          <a:prstGeom prst="rect">
            <a:avLst/>
          </a:prstGeom>
        </p:spPr>
        <p:txBody>
          <a:bodyPr vert="horz" wrap="square" lIns="0" tIns="0" rIns="0" bIns="0" rtlCol="0" anchor="ctr">
            <a:spAutoFit/>
          </a:bodyPr>
          <a:lstStyle>
            <a:defPPr>
              <a:defRPr lang="en-US"/>
            </a:defPPr>
            <a:lvl1pPr algn="r">
              <a:defRPr sz="900">
                <a:solidFill>
                  <a:schemeClr val="accent1"/>
                </a:solidFill>
              </a:defRPr>
            </a:lvl1pPr>
          </a:lstStyle>
          <a:p>
            <a:pPr lvl="0" algn="l"/>
            <a:r>
              <a:rPr lang="en-GB" sz="1000" dirty="0" smtClean="0">
                <a:solidFill>
                  <a:schemeClr val="tx2"/>
                </a:solidFill>
              </a:rPr>
              <a:t>[Title of presentation]</a:t>
            </a:r>
            <a:endParaRPr lang="en-GB" sz="1000" dirty="0">
              <a:solidFill>
                <a:schemeClr val="tx2"/>
              </a:solidFill>
            </a:endParaRPr>
          </a:p>
        </p:txBody>
      </p:sp>
      <p:pic>
        <p:nvPicPr>
          <p:cNvPr id="4" name="Picture 3"/>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794323" y="6216706"/>
            <a:ext cx="1603677" cy="154800"/>
          </a:xfrm>
          <a:prstGeom prst="rect">
            <a:avLst/>
          </a:prstGeom>
        </p:spPr>
      </p:pic>
      <p:sp>
        <p:nvSpPr>
          <p:cNvPr id="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677" r:id="rId1"/>
    <p:sldLayoutId id="2147483706" r:id="rId2"/>
    <p:sldLayoutId id="2147483743" r:id="rId3"/>
    <p:sldLayoutId id="2147483707" r:id="rId4"/>
    <p:sldLayoutId id="2147483704" r:id="rId5"/>
    <p:sldLayoutId id="2147483708" r:id="rId6"/>
    <p:sldLayoutId id="2147483702" r:id="rId7"/>
    <p:sldLayoutId id="2147483710" r:id="rId8"/>
    <p:sldLayoutId id="2147483703" r:id="rId9"/>
    <p:sldLayoutId id="2147483711" r:id="rId10"/>
    <p:sldLayoutId id="2147483712" r:id="rId11"/>
    <p:sldLayoutId id="2147483713" r:id="rId12"/>
    <p:sldLayoutId id="2147483714" r:id="rId13"/>
    <p:sldLayoutId id="2147483715" r:id="rId14"/>
    <p:sldLayoutId id="2147483716" r:id="rId15"/>
    <p:sldLayoutId id="2147483717" r:id="rId16"/>
    <p:sldLayoutId id="2147483655" r:id="rId17"/>
    <p:sldLayoutId id="2147483700" r:id="rId18"/>
    <p:sldLayoutId id="2147483694" r:id="rId19"/>
    <p:sldLayoutId id="2147483695" r:id="rId20"/>
    <p:sldLayoutId id="2147483685" r:id="rId21"/>
    <p:sldLayoutId id="2147483718" r:id="rId22"/>
    <p:sldLayoutId id="2147483719" r:id="rId23"/>
    <p:sldLayoutId id="2147483744" r:id="rId24"/>
    <p:sldLayoutId id="2147483745" r:id="rId25"/>
    <p:sldLayoutId id="2147483746" r:id="rId26"/>
    <p:sldLayoutId id="2147483747" r:id="rId27"/>
    <p:sldLayoutId id="2147483748" r:id="rId28"/>
    <p:sldLayoutId id="2147483749" r:id="rId29"/>
  </p:sldLayoutIdLst>
  <p:timing>
    <p:tnLst>
      <p:par>
        <p:cTn id="1" dur="indefinite" restart="never" nodeType="tmRoot"/>
      </p:par>
    </p:tnLst>
  </p:timing>
  <p:hf hdr="0" ftr="0" dt="0"/>
  <p:txStyles>
    <p:titleStyle>
      <a:lvl1pPr algn="l" defTabSz="872722" rtl="0" eaLnBrk="1" latinLnBrk="0" hangingPunct="1">
        <a:spcBef>
          <a:spcPct val="0"/>
        </a:spcBef>
        <a:buNone/>
        <a:defRPr sz="2300" b="0" kern="1200">
          <a:solidFill>
            <a:srgbClr val="608BA3"/>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417" userDrawn="1">
          <p15:clr>
            <a:srgbClr val="F26B43"/>
          </p15:clr>
        </p15:guide>
        <p15:guide id="4" pos="3219" userDrawn="1">
          <p15:clr>
            <a:srgbClr val="F26B43"/>
          </p15:clr>
        </p15:guide>
        <p15:guide id="5" pos="3021" userDrawn="1">
          <p15:clr>
            <a:srgbClr val="F26B43"/>
          </p15:clr>
        </p15:guide>
        <p15:guide id="12" pos="5823" userDrawn="1">
          <p15:clr>
            <a:srgbClr val="F26B43"/>
          </p15:clr>
        </p15:guide>
        <p15:guide id="14" orient="horz" pos="3997" userDrawn="1">
          <p15:clr>
            <a:srgbClr val="F26B43"/>
          </p15:clr>
        </p15:guide>
        <p15:guide id="15" orient="horz" pos="6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hyperlink" Target="http://www.springer.com/gp/rights-permissions/springer-s-text-and-data-mining-policy/29056"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mailto:onlineservice@springer.com"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mailto:discovery@springer.com" TargetMode="External"/><Relationship Id="rId5" Type="http://schemas.openxmlformats.org/officeDocument/2006/relationships/hyperlink" Target="mailto:MARC@Springer.com" TargetMode="External"/><Relationship Id="rId4" Type="http://schemas.openxmlformats.org/officeDocument/2006/relationships/hyperlink" Target="http://feedback.link.springer.com/springer_r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gif"/><Relationship Id="rId26" Type="http://schemas.openxmlformats.org/officeDocument/2006/relationships/image" Target="../media/image45.jpg"/><Relationship Id="rId39" Type="http://schemas.openxmlformats.org/officeDocument/2006/relationships/image" Target="../media/image58.jpg"/><Relationship Id="rId3" Type="http://schemas.openxmlformats.org/officeDocument/2006/relationships/image" Target="../media/image22.png"/><Relationship Id="rId21" Type="http://schemas.openxmlformats.org/officeDocument/2006/relationships/image" Target="../media/image40.png"/><Relationship Id="rId34" Type="http://schemas.openxmlformats.org/officeDocument/2006/relationships/image" Target="../media/image53.jpg"/><Relationship Id="rId42" Type="http://schemas.openxmlformats.org/officeDocument/2006/relationships/image" Target="../media/image61.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jpg"/><Relationship Id="rId2" Type="http://schemas.openxmlformats.org/officeDocument/2006/relationships/notesSlide" Target="../notesSlides/notesSlide3.xml"/><Relationship Id="rId16" Type="http://schemas.openxmlformats.org/officeDocument/2006/relationships/image" Target="../media/image35.png"/><Relationship Id="rId20" Type="http://schemas.openxmlformats.org/officeDocument/2006/relationships/image" Target="../media/image39.jpg"/><Relationship Id="rId29" Type="http://schemas.openxmlformats.org/officeDocument/2006/relationships/image" Target="../media/image48.png"/><Relationship Id="rId41" Type="http://schemas.openxmlformats.org/officeDocument/2006/relationships/image" Target="../media/image60.jp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jpg"/><Relationship Id="rId32" Type="http://schemas.openxmlformats.org/officeDocument/2006/relationships/image" Target="../media/image51.jpg"/><Relationship Id="rId37" Type="http://schemas.openxmlformats.org/officeDocument/2006/relationships/image" Target="../media/image56.jpg"/><Relationship Id="rId40" Type="http://schemas.openxmlformats.org/officeDocument/2006/relationships/image" Target="../media/image59.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jpg"/><Relationship Id="rId28" Type="http://schemas.openxmlformats.org/officeDocument/2006/relationships/image" Target="../media/image47.jpg"/><Relationship Id="rId36" Type="http://schemas.openxmlformats.org/officeDocument/2006/relationships/image" Target="../media/image55.png"/><Relationship Id="rId10" Type="http://schemas.openxmlformats.org/officeDocument/2006/relationships/image" Target="../media/image29.gif"/><Relationship Id="rId19" Type="http://schemas.openxmlformats.org/officeDocument/2006/relationships/image" Target="../media/image38.png"/><Relationship Id="rId31" Type="http://schemas.openxmlformats.org/officeDocument/2006/relationships/image" Target="../media/image50.jp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png"/><Relationship Id="rId22" Type="http://schemas.openxmlformats.org/officeDocument/2006/relationships/image" Target="../media/image41.jpg"/><Relationship Id="rId27" Type="http://schemas.openxmlformats.org/officeDocument/2006/relationships/image" Target="../media/image46.jpg"/><Relationship Id="rId30" Type="http://schemas.openxmlformats.org/officeDocument/2006/relationships/image" Target="../media/image49.jpg"/><Relationship Id="rId35" Type="http://schemas.openxmlformats.org/officeDocument/2006/relationships/image" Target="../media/image54.png"/></Relationships>
</file>

<file path=ppt/slides/_rels/slide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167222" y="1274763"/>
            <a:ext cx="4003675" cy="1015663"/>
          </a:xfrm>
        </p:spPr>
        <p:txBody>
          <a:bodyPr/>
          <a:lstStyle/>
          <a:p>
            <a:r>
              <a:rPr lang="en-GB" b="1" dirty="0" smtClean="0"/>
              <a:t>AMICAL 2016</a:t>
            </a:r>
          </a:p>
          <a:p>
            <a:pPr lvl="1"/>
            <a:r>
              <a:rPr lang="en-GB" dirty="0" smtClean="0"/>
              <a:t>Rome, May 12th 2016</a:t>
            </a:r>
          </a:p>
          <a:p>
            <a:endParaRPr lang="en-GB" dirty="0"/>
          </a:p>
        </p:txBody>
      </p:sp>
      <p:sp>
        <p:nvSpPr>
          <p:cNvPr id="4" name="Title 8"/>
          <p:cNvSpPr txBox="1">
            <a:spLocks noGrp="1"/>
          </p:cNvSpPr>
          <p:nvPr>
            <p:ph type="title"/>
          </p:nvPr>
        </p:nvSpPr>
        <p:spPr>
          <a:prstGeom prst="rect">
            <a:avLst/>
          </a:prstGeom>
        </p:spPr>
        <p:txBody>
          <a:bodyPr vert="horz" lIns="0" tIns="0" rIns="0" bIns="0" rtlCol="0" anchor="t" anchorCtr="0">
            <a:noAutofit/>
          </a:bodyPr>
          <a:lstStyle>
            <a:lvl1pPr algn="l" defTabSz="872722" rtl="0" eaLnBrk="1" latinLnBrk="0" hangingPunct="1">
              <a:spcBef>
                <a:spcPct val="0"/>
              </a:spcBef>
              <a:buNone/>
              <a:defRPr sz="2300" b="0" kern="1200">
                <a:solidFill>
                  <a:schemeClr val="tx2"/>
                </a:solidFill>
                <a:latin typeface="+mj-lt"/>
                <a:ea typeface="+mj-ea"/>
                <a:cs typeface="+mj-cs"/>
              </a:defRPr>
            </a:lvl1pPr>
          </a:lstStyle>
          <a:p>
            <a:r>
              <a:rPr lang="en-GB" b="1" dirty="0" smtClean="0"/>
              <a:t>Springer Nature: </a:t>
            </a:r>
            <a:r>
              <a:rPr lang="en-GB" b="1" dirty="0"/>
              <a:t>New content and solutions</a:t>
            </a:r>
            <a:br>
              <a:rPr lang="en-GB" b="1" dirty="0"/>
            </a:br>
            <a:endParaRPr lang="en-GB" dirty="0"/>
          </a:p>
        </p:txBody>
      </p:sp>
    </p:spTree>
    <p:extLst>
      <p:ext uri="{BB962C8B-B14F-4D97-AF65-F5344CB8AC3E}">
        <p14:creationId xmlns:p14="http://schemas.microsoft.com/office/powerpoint/2010/main" val="2132163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this means for the research community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19893685"/>
              </p:ext>
            </p:extLst>
          </p:nvPr>
        </p:nvGraphicFramePr>
        <p:xfrm>
          <a:off x="825500" y="1296988"/>
          <a:ext cx="8566150" cy="4410156"/>
        </p:xfrm>
        <a:graphic>
          <a:graphicData uri="http://schemas.openxmlformats.org/drawingml/2006/table">
            <a:tbl>
              <a:tblPr firstRow="1" bandRow="1">
                <a:tableStyleId>{93296810-A885-4BE3-A3E7-6D5BEEA58F35}</a:tableStyleId>
              </a:tblPr>
              <a:tblGrid>
                <a:gridCol w="2270125"/>
                <a:gridCol w="6296025"/>
              </a:tblGrid>
              <a:tr h="377942">
                <a:tc>
                  <a:txBody>
                    <a:bodyPr/>
                    <a:lstStyle/>
                    <a:p>
                      <a:r>
                        <a:rPr lang="en-NZ" dirty="0" smtClean="0"/>
                        <a:t>For…</a:t>
                      </a:r>
                      <a:endParaRPr lang="en-GB" dirty="0"/>
                    </a:p>
                  </a:txBody>
                  <a:tcPr marL="54000" marR="54000" marT="54000" marB="54000" anchor="b">
                    <a:lnB w="12700" cap="flat" cmpd="sng" algn="ctr">
                      <a:solidFill>
                        <a:schemeClr val="bg1"/>
                      </a:solidFill>
                      <a:prstDash val="solid"/>
                      <a:round/>
                      <a:headEnd type="none" w="med" len="med"/>
                      <a:tailEnd type="none" w="med" len="med"/>
                    </a:lnB>
                    <a:solidFill>
                      <a:schemeClr val="tx2"/>
                    </a:solidFill>
                  </a:tcPr>
                </a:tc>
                <a:tc>
                  <a:txBody>
                    <a:bodyPr/>
                    <a:lstStyle/>
                    <a:p>
                      <a:r>
                        <a:rPr lang="en-NZ" dirty="0" smtClean="0"/>
                        <a:t>This</a:t>
                      </a:r>
                      <a:r>
                        <a:rPr lang="en-NZ" baseline="0" dirty="0" smtClean="0"/>
                        <a:t> means…</a:t>
                      </a:r>
                      <a:endParaRPr lang="en-GB" dirty="0"/>
                    </a:p>
                  </a:txBody>
                  <a:tcPr marL="54000" marR="54000" marT="54000" marB="54000" anchor="b">
                    <a:lnB w="12700" cap="flat" cmpd="sng" algn="ctr">
                      <a:solidFill>
                        <a:schemeClr val="bg1"/>
                      </a:solidFill>
                      <a:prstDash val="solid"/>
                      <a:round/>
                      <a:headEnd type="none" w="med" len="med"/>
                      <a:tailEnd type="none" w="med" len="med"/>
                    </a:lnB>
                    <a:solidFill>
                      <a:schemeClr val="tx2"/>
                    </a:solidFill>
                  </a:tcPr>
                </a:tc>
              </a:tr>
              <a:tr h="782932">
                <a:tc>
                  <a:txBody>
                    <a:bodyPr/>
                    <a:lstStyle/>
                    <a:p>
                      <a:r>
                        <a:rPr lang="en-NZ" sz="1600" b="1" dirty="0" smtClean="0">
                          <a:solidFill>
                            <a:schemeClr val="accent5"/>
                          </a:solidFill>
                        </a:rPr>
                        <a:t>Librarians</a:t>
                      </a:r>
                      <a:endParaRPr lang="en-GB" sz="1600" b="1" dirty="0">
                        <a:solidFill>
                          <a:schemeClr val="accent5"/>
                        </a:solidFill>
                      </a:endParaRPr>
                    </a:p>
                  </a:txBody>
                  <a:tcPr marL="54000" marR="54000" marT="54000" marB="54000">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r>
                        <a:rPr lang="en-NZ" sz="1600" dirty="0" smtClean="0">
                          <a:solidFill>
                            <a:schemeClr val="accent5"/>
                          </a:solidFill>
                        </a:rPr>
                        <a:t>More</a:t>
                      </a:r>
                      <a:r>
                        <a:rPr lang="en-NZ" sz="1600" baseline="0" dirty="0" smtClean="0">
                          <a:solidFill>
                            <a:schemeClr val="accent5"/>
                          </a:solidFill>
                        </a:rPr>
                        <a:t> choice under one roof offering better value, superior service and enhanced data and analytics to help you optimise the use of your budgets.</a:t>
                      </a:r>
                      <a:endParaRPr lang="en-GB" sz="1600" dirty="0">
                        <a:solidFill>
                          <a:schemeClr val="accent5"/>
                        </a:solidFill>
                      </a:endParaRPr>
                    </a:p>
                  </a:txBody>
                  <a:tcPr marL="54000" marR="54000" marT="54000" marB="54000">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20000"/>
                        <a:lumOff val="80000"/>
                      </a:schemeClr>
                    </a:solidFill>
                  </a:tcPr>
                </a:tc>
              </a:tr>
              <a:tr h="782932">
                <a:tc>
                  <a:txBody>
                    <a:bodyPr/>
                    <a:lstStyle/>
                    <a:p>
                      <a:r>
                        <a:rPr lang="en-NZ" sz="1600" b="1" dirty="0" smtClean="0">
                          <a:solidFill>
                            <a:schemeClr val="accent5"/>
                          </a:solidFill>
                        </a:rPr>
                        <a:t>Societies and publishing partners</a:t>
                      </a:r>
                      <a:endParaRPr lang="en-GB" sz="1600" b="1" dirty="0">
                        <a:solidFill>
                          <a:schemeClr val="accent5"/>
                        </a:solidFill>
                      </a:endParaRPr>
                    </a:p>
                  </a:txBody>
                  <a:tcPr marL="54000" marR="54000" marT="54000" marB="5400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NZ" sz="1600" dirty="0" smtClean="0">
                          <a:solidFill>
                            <a:schemeClr val="accent5"/>
                          </a:solidFill>
                        </a:rPr>
                        <a:t>Support from</a:t>
                      </a:r>
                      <a:r>
                        <a:rPr lang="en-NZ" sz="1600" baseline="0" dirty="0" smtClean="0">
                          <a:solidFill>
                            <a:schemeClr val="accent5"/>
                          </a:solidFill>
                        </a:rPr>
                        <a:t> a new organisation that unites leading academic publishers who share a strong commitment to providing quality and choice to the research community.</a:t>
                      </a:r>
                      <a:endParaRPr lang="en-GB" sz="1600" dirty="0">
                        <a:solidFill>
                          <a:schemeClr val="accent5"/>
                        </a:solidFill>
                      </a:endParaRPr>
                    </a:p>
                  </a:txBody>
                  <a:tcPr marL="54000" marR="54000" marT="54000" marB="5400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r>
              <a:tr h="782932">
                <a:tc>
                  <a:txBody>
                    <a:bodyPr/>
                    <a:lstStyle/>
                    <a:p>
                      <a:r>
                        <a:rPr lang="en-NZ" sz="1600" b="1" dirty="0" smtClean="0">
                          <a:solidFill>
                            <a:schemeClr val="accent5"/>
                          </a:solidFill>
                        </a:rPr>
                        <a:t>Researchers</a:t>
                      </a:r>
                      <a:r>
                        <a:rPr lang="en-NZ" sz="1600" b="1" baseline="0" dirty="0" smtClean="0">
                          <a:solidFill>
                            <a:schemeClr val="accent5"/>
                          </a:solidFill>
                        </a:rPr>
                        <a:t> as authors</a:t>
                      </a:r>
                      <a:endParaRPr lang="en-GB" sz="1600" b="1" dirty="0">
                        <a:solidFill>
                          <a:schemeClr val="accent5"/>
                        </a:solidFill>
                      </a:endParaRPr>
                    </a:p>
                  </a:txBody>
                  <a:tcPr marL="54000" marR="54000" marT="54000" marB="5400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r>
                        <a:rPr lang="en-NZ" sz="1600" dirty="0" smtClean="0">
                          <a:solidFill>
                            <a:schemeClr val="accent5"/>
                          </a:solidFill>
                        </a:rPr>
                        <a:t>Easier and faster submission; a consistent high quality peer review process and seamless access to a wide range of publication options.</a:t>
                      </a:r>
                      <a:endParaRPr lang="en-GB" sz="1600" dirty="0">
                        <a:solidFill>
                          <a:schemeClr val="accent5"/>
                        </a:solidFill>
                      </a:endParaRPr>
                    </a:p>
                  </a:txBody>
                  <a:tcPr marL="54000" marR="54000" marT="54000" marB="5400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20000"/>
                        <a:lumOff val="80000"/>
                      </a:schemeClr>
                    </a:solidFill>
                  </a:tcPr>
                </a:tc>
              </a:tr>
              <a:tr h="782932">
                <a:tc>
                  <a:txBody>
                    <a:bodyPr/>
                    <a:lstStyle/>
                    <a:p>
                      <a:r>
                        <a:rPr lang="en-NZ" sz="1600" b="1" dirty="0" smtClean="0">
                          <a:solidFill>
                            <a:schemeClr val="accent5"/>
                          </a:solidFill>
                        </a:rPr>
                        <a:t>Readers</a:t>
                      </a:r>
                      <a:endParaRPr lang="en-GB" sz="1600" b="1" dirty="0">
                        <a:solidFill>
                          <a:schemeClr val="accent5"/>
                        </a:solidFill>
                      </a:endParaRPr>
                    </a:p>
                  </a:txBody>
                  <a:tcPr marL="54000" marR="54000" marT="54000" marB="5400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NZ" sz="1600" dirty="0" smtClean="0">
                          <a:solidFill>
                            <a:schemeClr val="accent5"/>
                          </a:solidFill>
                        </a:rPr>
                        <a:t>Better </a:t>
                      </a:r>
                      <a:r>
                        <a:rPr lang="en-NZ" sz="1600" baseline="0" dirty="0" smtClean="0">
                          <a:solidFill>
                            <a:schemeClr val="accent5"/>
                          </a:solidFill>
                        </a:rPr>
                        <a:t>platforms, enhanced discoverability, functionality and work-flow tools as well as access to more titles across a wider range of content and with a better and more integrated reader experience.</a:t>
                      </a:r>
                      <a:endParaRPr lang="en-GB" sz="1600" dirty="0">
                        <a:solidFill>
                          <a:schemeClr val="accent5"/>
                        </a:solidFill>
                      </a:endParaRPr>
                    </a:p>
                  </a:txBody>
                  <a:tcPr marL="54000" marR="54000" marT="54000" marB="5400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r>
              <a:tr h="782932">
                <a:tc>
                  <a:txBody>
                    <a:bodyPr/>
                    <a:lstStyle/>
                    <a:p>
                      <a:r>
                        <a:rPr lang="en-NZ" sz="1600" b="1" dirty="0" smtClean="0">
                          <a:solidFill>
                            <a:schemeClr val="accent5"/>
                          </a:solidFill>
                        </a:rPr>
                        <a:t>Sponsors</a:t>
                      </a:r>
                      <a:r>
                        <a:rPr lang="en-NZ" sz="1600" b="1" baseline="0" dirty="0" smtClean="0">
                          <a:solidFill>
                            <a:schemeClr val="accent5"/>
                          </a:solidFill>
                        </a:rPr>
                        <a:t> and advertisers</a:t>
                      </a:r>
                      <a:endParaRPr lang="en-GB" sz="1600" b="1" dirty="0">
                        <a:solidFill>
                          <a:schemeClr val="accent5"/>
                        </a:solidFill>
                      </a:endParaRPr>
                    </a:p>
                  </a:txBody>
                  <a:tcPr marL="54000" marR="54000" marT="54000" marB="5400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r>
                        <a:rPr lang="en-NZ" sz="1600" dirty="0" smtClean="0">
                          <a:solidFill>
                            <a:schemeClr val="accent5"/>
                          </a:solidFill>
                        </a:rPr>
                        <a:t>More choice of inventory and solutions, enhanced global support and even better reach.</a:t>
                      </a:r>
                      <a:endParaRPr lang="en-GB" sz="1600" dirty="0">
                        <a:solidFill>
                          <a:schemeClr val="accent5"/>
                        </a:solidFill>
                      </a:endParaRPr>
                    </a:p>
                  </a:txBody>
                  <a:tcPr marL="54000" marR="54000" marT="54000" marB="5400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204259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281460"/>
            <a:ext cx="8239126" cy="1969770"/>
          </a:xfrm>
        </p:spPr>
        <p:txBody>
          <a:bodyPr/>
          <a:lstStyle/>
          <a:p>
            <a:pPr marL="0" lvl="2" indent="0">
              <a:buNone/>
            </a:pPr>
            <a:endParaRPr lang="en-GB" dirty="0" smtClean="0"/>
          </a:p>
          <a:p>
            <a:pPr marL="0" lvl="2" indent="0">
              <a:buNone/>
            </a:pPr>
            <a:endParaRPr lang="en-GB" dirty="0"/>
          </a:p>
          <a:p>
            <a:pPr marL="0" lvl="2" indent="0">
              <a:buNone/>
            </a:pPr>
            <a:endParaRPr lang="en-GB" dirty="0" smtClean="0"/>
          </a:p>
          <a:p>
            <a:pPr marL="0" lvl="2" indent="0">
              <a:buNone/>
            </a:pPr>
            <a:endParaRPr lang="en-GB" dirty="0"/>
          </a:p>
          <a:p>
            <a:pPr marL="0" lvl="2" indent="0">
              <a:buNone/>
            </a:pPr>
            <a:r>
              <a:rPr lang="en-GB" sz="2800" dirty="0"/>
              <a:t>What about the </a:t>
            </a:r>
            <a:r>
              <a:rPr lang="en-GB" sz="3600" b="1" cap="all" dirty="0">
                <a:solidFill>
                  <a:schemeClr val="accent2">
                    <a:lumMod val="50000"/>
                  </a:schemeClr>
                </a:solidFill>
                <a:latin typeface="Arial Rounded MT Bold" pitchFamily="34" charset="0"/>
              </a:rPr>
              <a:t>Springer</a:t>
            </a:r>
            <a:r>
              <a:rPr lang="en-GB" sz="3600" cap="all" dirty="0">
                <a:solidFill>
                  <a:schemeClr val="accent2">
                    <a:lumMod val="50000"/>
                  </a:schemeClr>
                </a:solidFill>
                <a:latin typeface="Arial Rounded MT Bold" pitchFamily="34" charset="0"/>
              </a:rPr>
              <a:t> </a:t>
            </a:r>
            <a:r>
              <a:rPr lang="en-GB" sz="3600" b="1" cap="all" dirty="0">
                <a:solidFill>
                  <a:srgbClr val="FF0000"/>
                </a:solidFill>
                <a:latin typeface="Arial Rounded MT Bold" pitchFamily="34" charset="0"/>
              </a:rPr>
              <a:t>Nature</a:t>
            </a:r>
            <a:r>
              <a:rPr lang="en-GB" sz="3600" dirty="0">
                <a:solidFill>
                  <a:srgbClr val="FF0000"/>
                </a:solidFill>
                <a:latin typeface="Arial Rounded MT Bold" pitchFamily="34" charset="0"/>
              </a:rPr>
              <a:t> </a:t>
            </a:r>
            <a:r>
              <a:rPr lang="en-GB" sz="2800" dirty="0"/>
              <a:t>eBooks?</a:t>
            </a:r>
            <a:endParaRPr lang="en-GB" dirty="0" smtClean="0"/>
          </a:p>
        </p:txBody>
      </p:sp>
      <p:sp>
        <p:nvSpPr>
          <p:cNvPr id="5" name="Title 4"/>
          <p:cNvSpPr>
            <a:spLocks noGrp="1"/>
          </p:cNvSpPr>
          <p:nvPr>
            <p:ph type="title"/>
          </p:nvPr>
        </p:nvSpPr>
        <p:spPr/>
        <p:txBody>
          <a:bodyPr/>
          <a:lstStyle/>
          <a:p>
            <a:endParaRPr lang="en-GB" dirty="0"/>
          </a:p>
        </p:txBody>
      </p:sp>
    </p:spTree>
    <p:extLst>
      <p:ext uri="{BB962C8B-B14F-4D97-AF65-F5344CB8AC3E}">
        <p14:creationId xmlns:p14="http://schemas.microsoft.com/office/powerpoint/2010/main" val="1483221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605365" y="428981"/>
            <a:ext cx="8793295" cy="370558"/>
          </a:xfrm>
        </p:spPr>
        <p:txBody>
          <a:bodyPr/>
          <a:lstStyle/>
          <a:p>
            <a:r>
              <a:rPr lang="en-US" dirty="0"/>
              <a:t>Leading </a:t>
            </a:r>
            <a:r>
              <a:rPr lang="en-US" dirty="0" smtClean="0"/>
              <a:t>eBook Publishers: total number of eBooks available</a:t>
            </a:r>
            <a:endParaRPr lang="de-DE" dirty="0"/>
          </a:p>
        </p:txBody>
      </p:sp>
      <p:graphicFrame>
        <p:nvGraphicFramePr>
          <p:cNvPr id="17" name="Object 2"/>
          <p:cNvGraphicFramePr>
            <a:graphicFrameLocks noChangeAspect="1"/>
          </p:cNvGraphicFramePr>
          <p:nvPr>
            <p:extLst>
              <p:ext uri="{D42A27DB-BD31-4B8C-83A1-F6EECF244321}">
                <p14:modId xmlns:p14="http://schemas.microsoft.com/office/powerpoint/2010/main" val="1131404584"/>
              </p:ext>
            </p:extLst>
          </p:nvPr>
        </p:nvGraphicFramePr>
        <p:xfrm>
          <a:off x="660400" y="1880558"/>
          <a:ext cx="8738262" cy="4440866"/>
        </p:xfrm>
        <a:graphic>
          <a:graphicData uri="http://schemas.openxmlformats.org/drawingml/2006/chart">
            <c:chart xmlns:c="http://schemas.openxmlformats.org/drawingml/2006/chart" xmlns:r="http://schemas.openxmlformats.org/officeDocument/2006/relationships" r:id="rId2"/>
          </a:graphicData>
        </a:graphic>
      </p:graphicFrame>
      <p:sp>
        <p:nvSpPr>
          <p:cNvPr id="355347" name="Text Box 19"/>
          <p:cNvSpPr txBox="1">
            <a:spLocks noChangeArrowheads="1"/>
          </p:cNvSpPr>
          <p:nvPr/>
        </p:nvSpPr>
        <p:spPr bwMode="auto">
          <a:xfrm>
            <a:off x="605367" y="6410180"/>
            <a:ext cx="8793295" cy="215444"/>
          </a:xfrm>
          <a:prstGeom prst="rect">
            <a:avLst/>
          </a:prstGeom>
          <a:noFill/>
          <a:ln w="9525">
            <a:noFill/>
            <a:miter lim="800000"/>
            <a:headEnd/>
            <a:tailEnd/>
          </a:ln>
          <a:effectLst/>
        </p:spPr>
        <p:txBody>
          <a:bodyPr wrap="square">
            <a:spAutoFit/>
          </a:bodyPr>
          <a:lstStyle/>
          <a:p>
            <a:pPr algn="l">
              <a:spcBef>
                <a:spcPct val="0"/>
              </a:spcBef>
            </a:pPr>
            <a:r>
              <a:rPr lang="en-US" sz="800" b="0" dirty="0" smtClean="0">
                <a:solidFill>
                  <a:schemeClr val="tx1"/>
                </a:solidFill>
              </a:rPr>
              <a:t>Data </a:t>
            </a:r>
            <a:r>
              <a:rPr lang="en-US" sz="800" dirty="0">
                <a:solidFill>
                  <a:schemeClr val="tx1"/>
                </a:solidFill>
              </a:rPr>
              <a:t>from </a:t>
            </a:r>
            <a:r>
              <a:rPr lang="en-US" sz="800" b="0" dirty="0" smtClean="0">
                <a:solidFill>
                  <a:schemeClr val="tx1"/>
                </a:solidFill>
              </a:rPr>
              <a:t>publisher websites; Taylor &amp; Francis: numbers from </a:t>
            </a:r>
            <a:r>
              <a:rPr lang="en-US" sz="800" b="0" dirty="0" err="1" smtClean="0">
                <a:solidFill>
                  <a:schemeClr val="tx1"/>
                </a:solidFill>
              </a:rPr>
              <a:t>CRCNetBase</a:t>
            </a:r>
            <a:r>
              <a:rPr lang="en-US" sz="800" b="0" dirty="0" smtClean="0">
                <a:solidFill>
                  <a:schemeClr val="tx1"/>
                </a:solidFill>
              </a:rPr>
              <a:t> and T&amp;F eBooks sites</a:t>
            </a:r>
            <a:endParaRPr lang="en-US" sz="800" b="0" dirty="0">
              <a:solidFill>
                <a:schemeClr val="tx1"/>
              </a:solidFill>
            </a:endParaRPr>
          </a:p>
        </p:txBody>
      </p:sp>
      <p:grpSp>
        <p:nvGrpSpPr>
          <p:cNvPr id="2" name="Group 30"/>
          <p:cNvGrpSpPr>
            <a:grpSpLocks/>
          </p:cNvGrpSpPr>
          <p:nvPr/>
        </p:nvGrpSpPr>
        <p:grpSpPr bwMode="auto">
          <a:xfrm>
            <a:off x="605366" y="1468935"/>
            <a:ext cx="8793295" cy="4802187"/>
            <a:chOff x="477" y="1149"/>
            <a:chExt cx="5286" cy="2625"/>
          </a:xfrm>
        </p:grpSpPr>
        <p:sp>
          <p:nvSpPr>
            <p:cNvPr id="355359" name="Text Box 31"/>
            <p:cNvSpPr txBox="1">
              <a:spLocks noChangeArrowheads="1"/>
            </p:cNvSpPr>
            <p:nvPr/>
          </p:nvSpPr>
          <p:spPr bwMode="auto">
            <a:xfrm>
              <a:off x="477" y="1149"/>
              <a:ext cx="5286" cy="151"/>
            </a:xfrm>
            <a:prstGeom prst="rect">
              <a:avLst/>
            </a:prstGeom>
            <a:solidFill>
              <a:schemeClr val="accent1"/>
            </a:solidFill>
            <a:ln w="12700" algn="ctr">
              <a:solidFill>
                <a:schemeClr val="accent1"/>
              </a:solidFill>
              <a:miter lim="800000"/>
              <a:headEnd/>
              <a:tailEnd/>
            </a:ln>
            <a:effectLst/>
          </p:spPr>
          <p:txBody>
            <a:bodyPr>
              <a:spAutoFit/>
            </a:bodyPr>
            <a:lstStyle/>
            <a:p>
              <a:pPr>
                <a:spcBef>
                  <a:spcPct val="0"/>
                </a:spcBef>
              </a:pPr>
              <a:r>
                <a:rPr lang="en-US" sz="1200" b="1" dirty="0">
                  <a:solidFill>
                    <a:schemeClr val="bg1"/>
                  </a:solidFill>
                </a:rPr>
                <a:t>Number of English-Language eBooks Available (as of </a:t>
              </a:r>
              <a:r>
                <a:rPr lang="en-US" sz="1200" b="1" dirty="0" smtClean="0">
                  <a:solidFill>
                    <a:schemeClr val="bg1"/>
                  </a:solidFill>
                </a:rPr>
                <a:t>April 2015)</a:t>
              </a:r>
              <a:endParaRPr lang="en-US" sz="1200" b="1" dirty="0">
                <a:solidFill>
                  <a:schemeClr val="bg1"/>
                </a:solidFill>
              </a:endParaRPr>
            </a:p>
          </p:txBody>
        </p:sp>
        <p:sp>
          <p:nvSpPr>
            <p:cNvPr id="355360" name="Rectangle 32"/>
            <p:cNvSpPr>
              <a:spLocks noChangeArrowheads="1"/>
            </p:cNvSpPr>
            <p:nvPr/>
          </p:nvSpPr>
          <p:spPr bwMode="auto">
            <a:xfrm>
              <a:off x="477" y="1149"/>
              <a:ext cx="5286" cy="2625"/>
            </a:xfrm>
            <a:prstGeom prst="rect">
              <a:avLst/>
            </a:prstGeom>
            <a:noFill/>
            <a:ln w="12700">
              <a:solidFill>
                <a:schemeClr val="accent1"/>
              </a:solidFill>
              <a:miter lim="800000"/>
              <a:headEnd/>
              <a:tailEnd/>
            </a:ln>
            <a:effectLst/>
          </p:spPr>
          <p:txBody>
            <a:bodyPr wrap="none" anchor="ctr"/>
            <a:lstStyle/>
            <a:p>
              <a:endParaRPr lang="en-US"/>
            </a:p>
          </p:txBody>
        </p:sp>
      </p:grpSp>
      <p:pic>
        <p:nvPicPr>
          <p:cNvPr id="9" name="chart"/>
          <p:cNvPicPr>
            <a:picLocks noChangeAspect="1"/>
          </p:cNvPicPr>
          <p:nvPr/>
        </p:nvPicPr>
        <p:blipFill>
          <a:blip r:embed="rId3"/>
          <a:stretch>
            <a:fillRect/>
          </a:stretch>
        </p:blipFill>
        <p:spPr>
          <a:xfrm>
            <a:off x="299298" y="4732361"/>
            <a:ext cx="518249" cy="313898"/>
          </a:xfrm>
          <a:prstGeom prst="rect">
            <a:avLst/>
          </a:prstGeom>
        </p:spPr>
      </p:pic>
      <p:pic>
        <p:nvPicPr>
          <p:cNvPr id="10" name="chart"/>
          <p:cNvPicPr>
            <a:picLocks noChangeAspect="1"/>
          </p:cNvPicPr>
          <p:nvPr/>
        </p:nvPicPr>
        <p:blipFill>
          <a:blip r:embed="rId3"/>
          <a:stretch>
            <a:fillRect/>
          </a:stretch>
        </p:blipFill>
        <p:spPr>
          <a:xfrm>
            <a:off x="299297" y="2242780"/>
            <a:ext cx="518249" cy="313898"/>
          </a:xfrm>
          <a:prstGeom prst="rect">
            <a:avLst/>
          </a:prstGeom>
        </p:spPr>
      </p:pic>
    </p:spTree>
    <p:extLst>
      <p:ext uri="{BB962C8B-B14F-4D97-AF65-F5344CB8AC3E}">
        <p14:creationId xmlns:p14="http://schemas.microsoft.com/office/powerpoint/2010/main" val="333612941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539953" y="442629"/>
            <a:ext cx="8573161" cy="370558"/>
          </a:xfrm>
        </p:spPr>
        <p:txBody>
          <a:bodyPr/>
          <a:lstStyle/>
          <a:p>
            <a:r>
              <a:rPr lang="en-US" dirty="0" smtClean="0"/>
              <a:t>Springer Nature:  the most relevant publishers in STM e HSS</a:t>
            </a:r>
            <a:endParaRPr lang="de-DE" dirty="0"/>
          </a:p>
        </p:txBody>
      </p:sp>
      <p:graphicFrame>
        <p:nvGraphicFramePr>
          <p:cNvPr id="18" name="Object 2"/>
          <p:cNvGraphicFramePr>
            <a:graphicFrameLocks noChangeAspect="1"/>
          </p:cNvGraphicFramePr>
          <p:nvPr>
            <p:extLst>
              <p:ext uri="{D42A27DB-BD31-4B8C-83A1-F6EECF244321}">
                <p14:modId xmlns:p14="http://schemas.microsoft.com/office/powerpoint/2010/main" val="1321586427"/>
              </p:ext>
            </p:extLst>
          </p:nvPr>
        </p:nvGraphicFramePr>
        <p:xfrm>
          <a:off x="660399" y="1719085"/>
          <a:ext cx="8738262" cy="443397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Box 19"/>
          <p:cNvSpPr txBox="1">
            <a:spLocks noChangeArrowheads="1"/>
          </p:cNvSpPr>
          <p:nvPr/>
        </p:nvSpPr>
        <p:spPr bwMode="auto">
          <a:xfrm>
            <a:off x="539953" y="6458469"/>
            <a:ext cx="8793295" cy="200055"/>
          </a:xfrm>
          <a:prstGeom prst="rect">
            <a:avLst/>
          </a:prstGeom>
          <a:noFill/>
          <a:ln w="9525">
            <a:noFill/>
            <a:miter lim="800000"/>
            <a:headEnd/>
            <a:tailEnd/>
          </a:ln>
          <a:effectLst/>
        </p:spPr>
        <p:txBody>
          <a:bodyPr wrap="square">
            <a:spAutoFit/>
          </a:bodyPr>
          <a:lstStyle/>
          <a:p>
            <a:pPr algn="l">
              <a:spcBef>
                <a:spcPct val="0"/>
              </a:spcBef>
            </a:pPr>
            <a:r>
              <a:rPr lang="en-US" sz="700" b="0" dirty="0" smtClean="0">
                <a:solidFill>
                  <a:schemeClr val="tx1"/>
                </a:solidFill>
              </a:rPr>
              <a:t>Data </a:t>
            </a:r>
            <a:r>
              <a:rPr lang="en-US" sz="700" dirty="0">
                <a:solidFill>
                  <a:schemeClr val="tx1"/>
                </a:solidFill>
              </a:rPr>
              <a:t>from </a:t>
            </a:r>
            <a:r>
              <a:rPr lang="en-US" sz="700" dirty="0" smtClean="0">
                <a:solidFill>
                  <a:schemeClr val="tx1"/>
                </a:solidFill>
              </a:rPr>
              <a:t>www.puballey.com</a:t>
            </a:r>
            <a:r>
              <a:rPr lang="en-US" sz="700" b="0" dirty="0" smtClean="0">
                <a:solidFill>
                  <a:schemeClr val="tx1"/>
                </a:solidFill>
              </a:rPr>
              <a:t>; only books available through YBP approval plans; if </a:t>
            </a:r>
            <a:r>
              <a:rPr lang="en-US" sz="700" b="0" dirty="0">
                <a:solidFill>
                  <a:schemeClr val="tx1"/>
                </a:solidFill>
              </a:rPr>
              <a:t>a book is published simultaneously in hard- and paperback editions, only the hardback edition was </a:t>
            </a:r>
            <a:r>
              <a:rPr lang="en-US" sz="700" b="0" dirty="0" smtClean="0">
                <a:solidFill>
                  <a:schemeClr val="tx1"/>
                </a:solidFill>
              </a:rPr>
              <a:t>included</a:t>
            </a:r>
            <a:endParaRPr lang="en-US" sz="700" b="0" dirty="0">
              <a:solidFill>
                <a:schemeClr val="tx1"/>
              </a:solidFill>
            </a:endParaRPr>
          </a:p>
        </p:txBody>
      </p:sp>
      <p:sp>
        <p:nvSpPr>
          <p:cNvPr id="20" name="Text Box 20"/>
          <p:cNvSpPr txBox="1">
            <a:spLocks noChangeArrowheads="1"/>
          </p:cNvSpPr>
          <p:nvPr/>
        </p:nvSpPr>
        <p:spPr bwMode="auto">
          <a:xfrm>
            <a:off x="8349127" y="2421150"/>
            <a:ext cx="479618" cy="246221"/>
          </a:xfrm>
          <a:prstGeom prst="rect">
            <a:avLst/>
          </a:prstGeom>
          <a:noFill/>
          <a:ln w="9525">
            <a:noFill/>
            <a:miter lim="800000"/>
            <a:headEnd/>
            <a:tailEnd/>
          </a:ln>
          <a:effectLst/>
        </p:spPr>
        <p:txBody>
          <a:bodyPr wrap="none">
            <a:spAutoFit/>
          </a:bodyPr>
          <a:lstStyle/>
          <a:p>
            <a:pPr algn="l">
              <a:spcBef>
                <a:spcPct val="0"/>
              </a:spcBef>
            </a:pPr>
            <a:r>
              <a:rPr lang="de-DE" sz="1000" dirty="0" smtClean="0"/>
              <a:t>6.725</a:t>
            </a:r>
            <a:endParaRPr lang="de-DE" sz="1000" b="0" dirty="0">
              <a:solidFill>
                <a:schemeClr val="tx1"/>
              </a:solidFill>
            </a:endParaRPr>
          </a:p>
        </p:txBody>
      </p:sp>
      <p:sp>
        <p:nvSpPr>
          <p:cNvPr id="21" name="Text Box 21"/>
          <p:cNvSpPr txBox="1">
            <a:spLocks noChangeArrowheads="1"/>
          </p:cNvSpPr>
          <p:nvPr/>
        </p:nvSpPr>
        <p:spPr bwMode="auto">
          <a:xfrm>
            <a:off x="7402324" y="2850010"/>
            <a:ext cx="479618"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4,888</a:t>
            </a:r>
            <a:endParaRPr lang="de-DE" sz="1000" b="0" dirty="0">
              <a:solidFill>
                <a:schemeClr val="tx1"/>
              </a:solidFill>
            </a:endParaRPr>
          </a:p>
        </p:txBody>
      </p:sp>
      <p:sp>
        <p:nvSpPr>
          <p:cNvPr id="22" name="Text Box 22"/>
          <p:cNvSpPr txBox="1">
            <a:spLocks noChangeArrowheads="1"/>
          </p:cNvSpPr>
          <p:nvPr/>
        </p:nvSpPr>
        <p:spPr bwMode="auto">
          <a:xfrm>
            <a:off x="5002015" y="3266952"/>
            <a:ext cx="479618"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2,344</a:t>
            </a:r>
            <a:endParaRPr lang="de-DE" sz="1000" b="0" dirty="0">
              <a:solidFill>
                <a:schemeClr val="tx1"/>
              </a:solidFill>
            </a:endParaRPr>
          </a:p>
        </p:txBody>
      </p:sp>
      <p:sp>
        <p:nvSpPr>
          <p:cNvPr id="23" name="Text Box 23"/>
          <p:cNvSpPr txBox="1">
            <a:spLocks noChangeArrowheads="1"/>
          </p:cNvSpPr>
          <p:nvPr/>
        </p:nvSpPr>
        <p:spPr bwMode="auto">
          <a:xfrm>
            <a:off x="4041660" y="4535655"/>
            <a:ext cx="479618"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1,311</a:t>
            </a:r>
            <a:endParaRPr lang="de-DE" sz="1000" b="0" dirty="0">
              <a:solidFill>
                <a:schemeClr val="tx1"/>
              </a:solidFill>
            </a:endParaRPr>
          </a:p>
        </p:txBody>
      </p:sp>
      <p:sp>
        <p:nvSpPr>
          <p:cNvPr id="24" name="Text Box 24"/>
          <p:cNvSpPr txBox="1">
            <a:spLocks noChangeArrowheads="1"/>
          </p:cNvSpPr>
          <p:nvPr/>
        </p:nvSpPr>
        <p:spPr bwMode="auto">
          <a:xfrm>
            <a:off x="4392701" y="4112753"/>
            <a:ext cx="479618"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1,707</a:t>
            </a:r>
            <a:endParaRPr lang="de-DE" sz="1000" b="0" dirty="0">
              <a:solidFill>
                <a:schemeClr val="tx1"/>
              </a:solidFill>
            </a:endParaRPr>
          </a:p>
        </p:txBody>
      </p:sp>
      <p:sp>
        <p:nvSpPr>
          <p:cNvPr id="25" name="Text Box 25"/>
          <p:cNvSpPr txBox="1">
            <a:spLocks noChangeArrowheads="1"/>
          </p:cNvSpPr>
          <p:nvPr/>
        </p:nvSpPr>
        <p:spPr bwMode="auto">
          <a:xfrm>
            <a:off x="4041659" y="4958556"/>
            <a:ext cx="479618" cy="246221"/>
          </a:xfrm>
          <a:prstGeom prst="rect">
            <a:avLst/>
          </a:prstGeom>
          <a:noFill/>
          <a:ln w="9525">
            <a:noFill/>
            <a:miter lim="800000"/>
            <a:headEnd/>
            <a:tailEnd/>
          </a:ln>
          <a:effectLst/>
        </p:spPr>
        <p:txBody>
          <a:bodyPr wrap="none">
            <a:spAutoFit/>
          </a:bodyPr>
          <a:lstStyle/>
          <a:p>
            <a:pPr algn="l">
              <a:spcBef>
                <a:spcPct val="0"/>
              </a:spcBef>
            </a:pPr>
            <a:r>
              <a:rPr lang="de-DE" sz="1000" dirty="0" smtClean="0">
                <a:solidFill>
                  <a:schemeClr val="tx1"/>
                </a:solidFill>
              </a:rPr>
              <a:t>1,207</a:t>
            </a:r>
            <a:endParaRPr lang="de-DE" sz="1000" b="0" dirty="0">
              <a:solidFill>
                <a:schemeClr val="tx1"/>
              </a:solidFill>
            </a:endParaRPr>
          </a:p>
        </p:txBody>
      </p:sp>
      <p:sp>
        <p:nvSpPr>
          <p:cNvPr id="26" name="Text Box 26"/>
          <p:cNvSpPr txBox="1">
            <a:spLocks noChangeArrowheads="1"/>
          </p:cNvSpPr>
          <p:nvPr/>
        </p:nvSpPr>
        <p:spPr bwMode="auto">
          <a:xfrm>
            <a:off x="4936601" y="3689853"/>
            <a:ext cx="479618"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2,216</a:t>
            </a:r>
            <a:endParaRPr lang="de-DE" sz="1000" b="0" dirty="0">
              <a:solidFill>
                <a:schemeClr val="tx1"/>
              </a:solidFill>
            </a:endParaRPr>
          </a:p>
        </p:txBody>
      </p:sp>
      <p:sp>
        <p:nvSpPr>
          <p:cNvPr id="27" name="Text Box 27"/>
          <p:cNvSpPr txBox="1">
            <a:spLocks noChangeArrowheads="1"/>
          </p:cNvSpPr>
          <p:nvPr/>
        </p:nvSpPr>
        <p:spPr bwMode="auto">
          <a:xfrm>
            <a:off x="3552606" y="5381457"/>
            <a:ext cx="381836"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757</a:t>
            </a:r>
            <a:endParaRPr lang="de-DE" sz="1000" b="0" dirty="0">
              <a:solidFill>
                <a:schemeClr val="tx1"/>
              </a:solidFill>
            </a:endParaRPr>
          </a:p>
        </p:txBody>
      </p:sp>
      <p:sp>
        <p:nvSpPr>
          <p:cNvPr id="28" name="Text Box 29"/>
          <p:cNvSpPr txBox="1">
            <a:spLocks noChangeArrowheads="1"/>
          </p:cNvSpPr>
          <p:nvPr/>
        </p:nvSpPr>
        <p:spPr bwMode="auto">
          <a:xfrm>
            <a:off x="2967988" y="5804357"/>
            <a:ext cx="381836" cy="246221"/>
          </a:xfrm>
          <a:prstGeom prst="rect">
            <a:avLst/>
          </a:prstGeom>
          <a:noFill/>
          <a:ln w="9525">
            <a:noFill/>
            <a:miter lim="800000"/>
            <a:headEnd/>
            <a:tailEnd/>
          </a:ln>
          <a:effectLst/>
        </p:spPr>
        <p:txBody>
          <a:bodyPr wrap="none">
            <a:spAutoFit/>
          </a:bodyPr>
          <a:lstStyle/>
          <a:p>
            <a:pPr algn="l">
              <a:spcBef>
                <a:spcPct val="0"/>
              </a:spcBef>
            </a:pPr>
            <a:r>
              <a:rPr lang="de-DE" sz="1000" dirty="0" smtClean="0"/>
              <a:t>271</a:t>
            </a:r>
            <a:endParaRPr lang="de-DE" sz="1000" b="0" dirty="0">
              <a:solidFill>
                <a:schemeClr val="tx1"/>
              </a:solidFill>
            </a:endParaRPr>
          </a:p>
        </p:txBody>
      </p:sp>
      <p:grpSp>
        <p:nvGrpSpPr>
          <p:cNvPr id="2" name="Group 30"/>
          <p:cNvGrpSpPr>
            <a:grpSpLocks/>
          </p:cNvGrpSpPr>
          <p:nvPr/>
        </p:nvGrpSpPr>
        <p:grpSpPr bwMode="auto">
          <a:xfrm>
            <a:off x="545872" y="1259814"/>
            <a:ext cx="8793295" cy="5009329"/>
            <a:chOff x="477" y="1149"/>
            <a:chExt cx="5286" cy="2625"/>
          </a:xfrm>
        </p:grpSpPr>
        <p:sp>
          <p:nvSpPr>
            <p:cNvPr id="30" name="Text Box 31"/>
            <p:cNvSpPr txBox="1">
              <a:spLocks noChangeArrowheads="1"/>
            </p:cNvSpPr>
            <p:nvPr/>
          </p:nvSpPr>
          <p:spPr bwMode="auto">
            <a:xfrm>
              <a:off x="477" y="1149"/>
              <a:ext cx="5286" cy="145"/>
            </a:xfrm>
            <a:prstGeom prst="rect">
              <a:avLst/>
            </a:prstGeom>
            <a:solidFill>
              <a:schemeClr val="accent1"/>
            </a:solidFill>
            <a:ln w="12700" algn="ctr">
              <a:solidFill>
                <a:schemeClr val="accent1"/>
              </a:solidFill>
              <a:miter lim="800000"/>
              <a:headEnd/>
              <a:tailEnd/>
            </a:ln>
            <a:effectLst/>
          </p:spPr>
          <p:txBody>
            <a:bodyPr>
              <a:spAutoFit/>
            </a:bodyPr>
            <a:lstStyle/>
            <a:p>
              <a:pPr>
                <a:spcBef>
                  <a:spcPct val="0"/>
                </a:spcBef>
              </a:pPr>
              <a:r>
                <a:rPr lang="en-US" sz="1200" b="1" dirty="0" smtClean="0">
                  <a:solidFill>
                    <a:schemeClr val="bg1"/>
                  </a:solidFill>
                </a:rPr>
                <a:t>eBooks in English language in 2014</a:t>
              </a:r>
              <a:endParaRPr lang="en-US" sz="1200" b="1" dirty="0">
                <a:solidFill>
                  <a:schemeClr val="bg1"/>
                </a:solidFill>
              </a:endParaRPr>
            </a:p>
          </p:txBody>
        </p:sp>
        <p:sp>
          <p:nvSpPr>
            <p:cNvPr id="31" name="Rectangle 32"/>
            <p:cNvSpPr>
              <a:spLocks noChangeArrowheads="1"/>
            </p:cNvSpPr>
            <p:nvPr/>
          </p:nvSpPr>
          <p:spPr bwMode="auto">
            <a:xfrm>
              <a:off x="477" y="1149"/>
              <a:ext cx="5286" cy="2625"/>
            </a:xfrm>
            <a:prstGeom prst="rect">
              <a:avLst/>
            </a:prstGeom>
            <a:noFill/>
            <a:ln w="12700">
              <a:solidFill>
                <a:schemeClr val="accent1"/>
              </a:solidFill>
              <a:miter lim="800000"/>
              <a:headEnd/>
              <a:tailEnd/>
            </a:ln>
            <a:effectLst/>
          </p:spPr>
          <p:txBody>
            <a:bodyPr wrap="none" anchor="ctr"/>
            <a:lstStyle/>
            <a:p>
              <a:endParaRPr lang="en-US"/>
            </a:p>
          </p:txBody>
        </p:sp>
      </p:grpSp>
    </p:spTree>
    <p:extLst>
      <p:ext uri="{BB962C8B-B14F-4D97-AF65-F5344CB8AC3E}">
        <p14:creationId xmlns:p14="http://schemas.microsoft.com/office/powerpoint/2010/main" val="59610654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Palgrave eBooks: the content</a:t>
            </a:r>
            <a:endParaRPr lang="en-US" dirty="0"/>
          </a:p>
        </p:txBody>
      </p:sp>
      <p:sp>
        <p:nvSpPr>
          <p:cNvPr id="3" name="Content Placeholder 2"/>
          <p:cNvSpPr>
            <a:spLocks noGrp="1"/>
          </p:cNvSpPr>
          <p:nvPr>
            <p:ph idx="1"/>
          </p:nvPr>
        </p:nvSpPr>
        <p:spPr>
          <a:xfrm>
            <a:off x="777923" y="1177381"/>
            <a:ext cx="8239125" cy="1692771"/>
          </a:xfrm>
        </p:spPr>
        <p:txBody>
          <a:bodyPr/>
          <a:lstStyle/>
          <a:p>
            <a:pPr marL="285750" lvl="1" indent="-285750">
              <a:buFont typeface="Arial" panose="020B0604020202020204" pitchFamily="34" charset="0"/>
              <a:buChar char="•"/>
            </a:pPr>
            <a:r>
              <a:rPr lang="en-US" b="1" dirty="0" smtClean="0"/>
              <a:t>More than </a:t>
            </a:r>
            <a:r>
              <a:rPr lang="en-US" b="1" dirty="0"/>
              <a:t>10,000 </a:t>
            </a:r>
            <a:r>
              <a:rPr lang="en-US" b="1" dirty="0" smtClean="0"/>
              <a:t>eBooks </a:t>
            </a:r>
            <a:r>
              <a:rPr lang="en-US" dirty="0" smtClean="0"/>
              <a:t>(2005-2015) </a:t>
            </a:r>
            <a:endParaRPr lang="en-US" dirty="0"/>
          </a:p>
          <a:p>
            <a:endParaRPr lang="en-US" b="1" dirty="0" smtClean="0"/>
          </a:p>
          <a:p>
            <a:pPr marL="285750" indent="-285750">
              <a:buFont typeface="Arial" panose="020B0604020202020204" pitchFamily="34" charset="0"/>
              <a:buChar char="•"/>
            </a:pPr>
            <a:r>
              <a:rPr lang="en-US" b="1" dirty="0" smtClean="0"/>
              <a:t>12 eBook subject collections </a:t>
            </a:r>
            <a:r>
              <a:rPr lang="en-US" dirty="0" smtClean="0"/>
              <a:t>in the following areas</a:t>
            </a:r>
            <a:r>
              <a:rPr lang="en-US" b="1" dirty="0" smtClean="0"/>
              <a:t>:  </a:t>
            </a:r>
          </a:p>
          <a:p>
            <a:pPr lvl="2" indent="0">
              <a:buNone/>
            </a:pPr>
            <a:r>
              <a:rPr lang="en-US" dirty="0" smtClean="0"/>
              <a:t>	</a:t>
            </a:r>
            <a:r>
              <a:rPr lang="en-US" i="1" dirty="0" smtClean="0"/>
              <a:t>Humanities, Social Sciences, Business </a:t>
            </a:r>
            <a:r>
              <a:rPr lang="en-US" i="1" dirty="0"/>
              <a:t>&amp;</a:t>
            </a:r>
            <a:r>
              <a:rPr lang="en-US" i="1" dirty="0" smtClean="0"/>
              <a:t>Management</a:t>
            </a:r>
            <a:endParaRPr lang="en-US" dirty="0" smtClean="0"/>
          </a:p>
          <a:p>
            <a:pPr marL="285750" lvl="3" indent="-285750">
              <a:buFont typeface="Arial" panose="020B0604020202020204" pitchFamily="34" charset="0"/>
              <a:buChar char="•"/>
            </a:pPr>
            <a:endParaRPr lang="en-US" dirty="0" smtClean="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923" y="2798915"/>
            <a:ext cx="7124132" cy="380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37054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Springer eBooks: the content</a:t>
            </a:r>
            <a:endParaRPr lang="en-US" dirty="0"/>
          </a:p>
        </p:txBody>
      </p:sp>
      <p:sp>
        <p:nvSpPr>
          <p:cNvPr id="3" name="Content Placeholder 2"/>
          <p:cNvSpPr>
            <a:spLocks noGrp="1"/>
          </p:cNvSpPr>
          <p:nvPr>
            <p:ph idx="1"/>
          </p:nvPr>
        </p:nvSpPr>
        <p:spPr>
          <a:xfrm>
            <a:off x="341195" y="1327506"/>
            <a:ext cx="8675854" cy="4637167"/>
          </a:xfrm>
        </p:spPr>
        <p:txBody>
          <a:bodyPr/>
          <a:lstStyle/>
          <a:p>
            <a:pPr marL="742950" lvl="1" indent="-285750">
              <a:spcBef>
                <a:spcPts val="800"/>
              </a:spcBef>
              <a:buClr>
                <a:schemeClr val="accent2"/>
              </a:buClr>
              <a:buSzPct val="100000"/>
              <a:buFont typeface="Arial" panose="020B0604020202020204" pitchFamily="34" charset="0"/>
              <a:buChar char="•"/>
            </a:pPr>
            <a:r>
              <a:rPr lang="en-US" dirty="0">
                <a:solidFill>
                  <a:srgbClr val="608BA3"/>
                </a:solidFill>
                <a:latin typeface="+mj-lt"/>
                <a:ea typeface="+mj-ea"/>
                <a:cs typeface="+mj-cs"/>
              </a:rPr>
              <a:t>Almost 200.000 </a:t>
            </a:r>
            <a:r>
              <a:rPr lang="en-US" dirty="0" err="1">
                <a:solidFill>
                  <a:srgbClr val="608BA3"/>
                </a:solidFill>
                <a:latin typeface="+mj-lt"/>
                <a:ea typeface="+mj-ea"/>
                <a:cs typeface="+mj-cs"/>
              </a:rPr>
              <a:t>ebooks</a:t>
            </a:r>
            <a:r>
              <a:rPr lang="en-US" dirty="0">
                <a:solidFill>
                  <a:srgbClr val="608BA3"/>
                </a:solidFill>
                <a:latin typeface="+mj-lt"/>
                <a:ea typeface="+mj-ea"/>
                <a:cs typeface="+mj-cs"/>
              </a:rPr>
              <a:t> </a:t>
            </a:r>
          </a:p>
          <a:p>
            <a:pPr marL="742950" lvl="1" indent="-285750">
              <a:spcBef>
                <a:spcPts val="800"/>
              </a:spcBef>
              <a:buClr>
                <a:schemeClr val="accent2"/>
              </a:buClr>
              <a:buSzPct val="100000"/>
              <a:buFont typeface="Arial" panose="020B0604020202020204" pitchFamily="34" charset="0"/>
              <a:buChar char="•"/>
            </a:pPr>
            <a:r>
              <a:rPr lang="en-US" dirty="0">
                <a:solidFill>
                  <a:srgbClr val="608BA3"/>
                </a:solidFill>
                <a:latin typeface="+mj-lt"/>
                <a:ea typeface="+mj-ea"/>
                <a:cs typeface="+mj-cs"/>
              </a:rPr>
              <a:t>13 subject collections  contemporary  (≥ 2005)</a:t>
            </a:r>
          </a:p>
          <a:p>
            <a:pPr marL="1022350" lvl="2" indent="-342900">
              <a:spcBef>
                <a:spcPts val="800"/>
              </a:spcBef>
              <a:buClr>
                <a:schemeClr val="accent2"/>
              </a:buClr>
              <a:buSzPct val="100000"/>
              <a:buFont typeface="Arial" panose="020B0604020202020204" pitchFamily="34" charset="0"/>
              <a:buChar char="•"/>
            </a:pPr>
            <a:r>
              <a:rPr lang="en-US" dirty="0" smtClean="0"/>
              <a:t>English and German language </a:t>
            </a:r>
          </a:p>
          <a:p>
            <a:pPr marL="1022350" lvl="2" indent="-342900">
              <a:spcBef>
                <a:spcPts val="800"/>
              </a:spcBef>
              <a:buClr>
                <a:schemeClr val="accent2"/>
              </a:buClr>
              <a:buSzPct val="100000"/>
              <a:buFont typeface="Arial" panose="020B0604020202020204" pitchFamily="34" charset="0"/>
              <a:buChar char="•"/>
            </a:pPr>
            <a:r>
              <a:rPr lang="en-US" dirty="0" smtClean="0"/>
              <a:t>Copyright year</a:t>
            </a:r>
          </a:p>
          <a:p>
            <a:pPr marL="1022350" lvl="2" indent="-342900">
              <a:spcBef>
                <a:spcPts val="800"/>
              </a:spcBef>
              <a:buClr>
                <a:schemeClr val="accent2"/>
              </a:buClr>
              <a:buSzPct val="100000"/>
              <a:buFont typeface="Arial" panose="020B0604020202020204" pitchFamily="34" charset="0"/>
              <a:buChar char="•"/>
            </a:pPr>
            <a:r>
              <a:rPr lang="en-US" dirty="0" smtClean="0"/>
              <a:t>Including  </a:t>
            </a:r>
            <a:r>
              <a:rPr lang="en-US" dirty="0" err="1" smtClean="0"/>
              <a:t>eBookSeries</a:t>
            </a:r>
            <a:r>
              <a:rPr lang="en-US" dirty="0" smtClean="0"/>
              <a:t> and Major Reference Works</a:t>
            </a:r>
          </a:p>
          <a:p>
            <a:pPr marL="742950" lvl="1" indent="-285750">
              <a:lnSpc>
                <a:spcPct val="150000"/>
              </a:lnSpc>
              <a:spcBef>
                <a:spcPts val="800"/>
              </a:spcBef>
              <a:buClr>
                <a:schemeClr val="accent2"/>
              </a:buClr>
              <a:buSzPct val="100000"/>
              <a:buFont typeface="Arial" panose="020B0604020202020204" pitchFamily="34" charset="0"/>
              <a:buChar char="•"/>
            </a:pPr>
            <a:r>
              <a:rPr lang="en-US" dirty="0">
                <a:solidFill>
                  <a:srgbClr val="608BA3"/>
                </a:solidFill>
                <a:latin typeface="+mj-lt"/>
                <a:ea typeface="+mj-ea"/>
                <a:cs typeface="+mj-cs"/>
              </a:rPr>
              <a:t>24 Contemporary eBook series (≥ 2005)  ad </a:t>
            </a:r>
            <a:r>
              <a:rPr lang="en-US" dirty="0" err="1">
                <a:solidFill>
                  <a:srgbClr val="608BA3"/>
                </a:solidFill>
                <a:latin typeface="+mj-lt"/>
                <a:ea typeface="+mj-ea"/>
                <a:cs typeface="+mj-cs"/>
              </a:rPr>
              <a:t>es</a:t>
            </a:r>
            <a:r>
              <a:rPr lang="en-US" dirty="0">
                <a:solidFill>
                  <a:srgbClr val="608BA3"/>
                </a:solidFill>
                <a:latin typeface="+mj-lt"/>
                <a:ea typeface="+mj-ea"/>
                <a:cs typeface="+mj-cs"/>
              </a:rPr>
              <a:t> Lecture Notes</a:t>
            </a:r>
          </a:p>
          <a:p>
            <a:pPr marL="742950" lvl="1" indent="-285750">
              <a:lnSpc>
                <a:spcPct val="150000"/>
              </a:lnSpc>
              <a:spcBef>
                <a:spcPts val="800"/>
              </a:spcBef>
              <a:buClr>
                <a:schemeClr val="accent2"/>
              </a:buClr>
              <a:buSzPct val="100000"/>
              <a:buFont typeface="Arial" panose="020B0604020202020204" pitchFamily="34" charset="0"/>
              <a:buChar char="•"/>
            </a:pPr>
            <a:r>
              <a:rPr lang="en-US" dirty="0">
                <a:solidFill>
                  <a:srgbClr val="608BA3"/>
                </a:solidFill>
                <a:latin typeface="+mj-lt"/>
                <a:ea typeface="+mj-ea"/>
                <a:cs typeface="+mj-cs"/>
              </a:rPr>
              <a:t>11 Springer eBook </a:t>
            </a:r>
            <a:r>
              <a:rPr lang="en-US" dirty="0">
                <a:solidFill>
                  <a:srgbClr val="608BA3"/>
                </a:solidFill>
                <a:latin typeface="+mj-lt"/>
                <a:ea typeface="+mj-ea"/>
                <a:cs typeface="+mj-cs"/>
              </a:rPr>
              <a:t>Archives </a:t>
            </a:r>
            <a:r>
              <a:rPr lang="en-US" dirty="0">
                <a:solidFill>
                  <a:srgbClr val="608BA3"/>
                </a:solidFill>
                <a:latin typeface="+mj-lt"/>
                <a:ea typeface="+mj-ea"/>
                <a:cs typeface="+mj-cs"/>
              </a:rPr>
              <a:t> (&lt;2005) </a:t>
            </a:r>
          </a:p>
          <a:p>
            <a:pPr marL="742950" lvl="1" indent="-285750">
              <a:lnSpc>
                <a:spcPct val="150000"/>
              </a:lnSpc>
              <a:spcBef>
                <a:spcPts val="800"/>
              </a:spcBef>
              <a:buClr>
                <a:schemeClr val="accent2"/>
              </a:buClr>
              <a:buSzPct val="100000"/>
              <a:buFont typeface="Arial" panose="020B0604020202020204" pitchFamily="34" charset="0"/>
              <a:buChar char="•"/>
            </a:pPr>
            <a:r>
              <a:rPr lang="en-US" dirty="0">
                <a:solidFill>
                  <a:srgbClr val="608BA3"/>
                </a:solidFill>
                <a:latin typeface="+mj-lt"/>
                <a:ea typeface="+mj-ea"/>
                <a:cs typeface="+mj-cs"/>
              </a:rPr>
              <a:t>21 </a:t>
            </a:r>
            <a:r>
              <a:rPr lang="en-US" dirty="0" err="1">
                <a:solidFill>
                  <a:srgbClr val="608BA3"/>
                </a:solidFill>
                <a:latin typeface="+mj-lt"/>
                <a:ea typeface="+mj-ea"/>
                <a:cs typeface="+mj-cs"/>
              </a:rPr>
              <a:t>eBookSeries</a:t>
            </a:r>
            <a:r>
              <a:rPr lang="en-US" dirty="0">
                <a:solidFill>
                  <a:srgbClr val="608BA3"/>
                </a:solidFill>
                <a:latin typeface="+mj-lt"/>
                <a:ea typeface="+mj-ea"/>
                <a:cs typeface="+mj-cs"/>
              </a:rPr>
              <a:t> </a:t>
            </a:r>
            <a:r>
              <a:rPr lang="en-US" dirty="0">
                <a:solidFill>
                  <a:srgbClr val="608BA3"/>
                </a:solidFill>
                <a:latin typeface="+mj-lt"/>
                <a:ea typeface="+mj-ea"/>
                <a:cs typeface="+mj-cs"/>
              </a:rPr>
              <a:t>Archives </a:t>
            </a:r>
            <a:r>
              <a:rPr lang="en-US" dirty="0">
                <a:solidFill>
                  <a:srgbClr val="608BA3"/>
                </a:solidFill>
                <a:latin typeface="+mj-lt"/>
                <a:ea typeface="+mj-ea"/>
                <a:cs typeface="+mj-cs"/>
              </a:rPr>
              <a:t> (&lt;2005)</a:t>
            </a:r>
          </a:p>
          <a:p>
            <a:pPr marL="742950" lvl="1" indent="-285750">
              <a:lnSpc>
                <a:spcPct val="150000"/>
              </a:lnSpc>
              <a:spcBef>
                <a:spcPts val="800"/>
              </a:spcBef>
              <a:buClr>
                <a:schemeClr val="accent2"/>
              </a:buClr>
              <a:buSzPct val="100000"/>
              <a:buFont typeface="Arial" panose="020B0604020202020204" pitchFamily="34" charset="0"/>
              <a:buChar char="•"/>
            </a:pPr>
            <a:r>
              <a:rPr lang="en-US" dirty="0">
                <a:solidFill>
                  <a:srgbClr val="608BA3"/>
                </a:solidFill>
                <a:latin typeface="+mj-lt"/>
                <a:ea typeface="+mj-ea"/>
                <a:cs typeface="+mj-cs"/>
              </a:rPr>
              <a:t>Major </a:t>
            </a:r>
            <a:r>
              <a:rPr lang="en-US" dirty="0">
                <a:solidFill>
                  <a:srgbClr val="608BA3"/>
                </a:solidFill>
                <a:latin typeface="+mj-lt"/>
                <a:ea typeface="+mj-ea"/>
                <a:cs typeface="+mj-cs"/>
              </a:rPr>
              <a:t>Reference </a:t>
            </a:r>
            <a:r>
              <a:rPr lang="en-US" dirty="0">
                <a:solidFill>
                  <a:srgbClr val="608BA3"/>
                </a:solidFill>
                <a:latin typeface="+mj-lt"/>
                <a:ea typeface="+mj-ea"/>
                <a:cs typeface="+mj-cs"/>
              </a:rPr>
              <a:t>Works (pick and choose)</a:t>
            </a:r>
          </a:p>
        </p:txBody>
      </p:sp>
    </p:spTree>
    <p:extLst>
      <p:ext uri="{BB962C8B-B14F-4D97-AF65-F5344CB8AC3E}">
        <p14:creationId xmlns:p14="http://schemas.microsoft.com/office/powerpoint/2010/main" val="314759102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67" y="538163"/>
            <a:ext cx="8239126" cy="370558"/>
          </a:xfrm>
        </p:spPr>
        <p:txBody>
          <a:bodyPr/>
          <a:lstStyle/>
          <a:p>
            <a:r>
              <a:rPr lang="en-US" dirty="0" smtClean="0"/>
              <a:t>How the integration took place?</a:t>
            </a:r>
            <a:endParaRPr lang="en-US" dirty="0"/>
          </a:p>
        </p:txBody>
      </p:sp>
      <p:sp>
        <p:nvSpPr>
          <p:cNvPr id="3" name="Content Placeholder 2"/>
          <p:cNvSpPr>
            <a:spLocks noGrp="1"/>
          </p:cNvSpPr>
          <p:nvPr>
            <p:ph idx="11"/>
          </p:nvPr>
        </p:nvSpPr>
        <p:spPr>
          <a:xfrm>
            <a:off x="684352" y="1187355"/>
            <a:ext cx="8814000" cy="2739211"/>
          </a:xfrm>
        </p:spPr>
        <p:txBody>
          <a:bodyPr/>
          <a:lstStyle/>
          <a:p>
            <a:pPr>
              <a:lnSpc>
                <a:spcPct val="150000"/>
              </a:lnSpc>
            </a:pPr>
            <a:r>
              <a:rPr lang="en-US" dirty="0" smtClean="0"/>
              <a:t>Migration of eBooks from Palgrave Connect to Springerlink</a:t>
            </a:r>
          </a:p>
          <a:p>
            <a:pPr>
              <a:lnSpc>
                <a:spcPct val="150000"/>
              </a:lnSpc>
            </a:pPr>
            <a:r>
              <a:rPr lang="en-US" dirty="0" smtClean="0"/>
              <a:t>Alignment of the </a:t>
            </a:r>
            <a:r>
              <a:rPr lang="en-US" i="1" dirty="0" smtClean="0"/>
              <a:t>subject classifications</a:t>
            </a:r>
            <a:endParaRPr lang="en-US" dirty="0" smtClean="0"/>
          </a:p>
          <a:p>
            <a:pPr>
              <a:lnSpc>
                <a:spcPct val="150000"/>
              </a:lnSpc>
            </a:pPr>
            <a:r>
              <a:rPr lang="en-US" dirty="0"/>
              <a:t>Alignment </a:t>
            </a:r>
            <a:r>
              <a:rPr lang="en-US" dirty="0" smtClean="0"/>
              <a:t>of the </a:t>
            </a:r>
            <a:r>
              <a:rPr lang="en-US" dirty="0"/>
              <a:t>business </a:t>
            </a:r>
            <a:r>
              <a:rPr lang="en-US" dirty="0" smtClean="0"/>
              <a:t>models and product characteristics</a:t>
            </a:r>
          </a:p>
          <a:p>
            <a:pPr>
              <a:lnSpc>
                <a:spcPct val="150000"/>
              </a:lnSpc>
            </a:pPr>
            <a:r>
              <a:rPr lang="en-US" dirty="0"/>
              <a:t>Metadata </a:t>
            </a:r>
            <a:r>
              <a:rPr lang="en-US" dirty="0" smtClean="0"/>
              <a:t>conversions </a:t>
            </a:r>
            <a:r>
              <a:rPr lang="en-US" dirty="0"/>
              <a:t>-  </a:t>
            </a:r>
            <a:r>
              <a:rPr lang="en-US" dirty="0" smtClean="0"/>
              <a:t>Access Setup </a:t>
            </a:r>
          </a:p>
          <a:p>
            <a:pPr>
              <a:lnSpc>
                <a:spcPct val="150000"/>
              </a:lnSpc>
            </a:pPr>
            <a:r>
              <a:rPr lang="en-US" dirty="0" smtClean="0"/>
              <a:t>Features development </a:t>
            </a:r>
            <a:r>
              <a:rPr lang="en-US" dirty="0"/>
              <a:t>(</a:t>
            </a:r>
            <a:r>
              <a:rPr lang="en-US" dirty="0" err="1"/>
              <a:t>MyCopy</a:t>
            </a:r>
            <a:r>
              <a:rPr lang="en-US" dirty="0"/>
              <a:t>, POD, eBooks)</a:t>
            </a:r>
          </a:p>
          <a:p>
            <a:endParaRPr lang="en-US" dirty="0"/>
          </a:p>
        </p:txBody>
      </p:sp>
      <p:pic>
        <p:nvPicPr>
          <p:cNvPr id="16386" name="Picture 2" descr="© getty/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651" y="3738681"/>
            <a:ext cx="6632811" cy="311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23072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eBook packages: The changes</a:t>
            </a:r>
            <a:endParaRPr lang="en-US" dirty="0"/>
          </a:p>
        </p:txBody>
      </p:sp>
      <p:sp>
        <p:nvSpPr>
          <p:cNvPr id="3" name="Content Placeholder 2"/>
          <p:cNvSpPr>
            <a:spLocks noGrp="1"/>
          </p:cNvSpPr>
          <p:nvPr>
            <p:ph idx="11"/>
          </p:nvPr>
        </p:nvSpPr>
        <p:spPr>
          <a:xfrm>
            <a:off x="584515" y="1439864"/>
            <a:ext cx="4291296" cy="2323713"/>
          </a:xfrm>
        </p:spPr>
        <p:txBody>
          <a:bodyPr/>
          <a:lstStyle/>
          <a:p>
            <a:r>
              <a:rPr lang="en-US" dirty="0"/>
              <a:t>Packages no longer available as of copyright year 2016 are:</a:t>
            </a:r>
          </a:p>
          <a:p>
            <a:pPr marL="285750" lvl="1" indent="-285750">
              <a:buFont typeface="Arial" panose="020B0604020202020204" pitchFamily="34" charset="0"/>
              <a:buChar char="•"/>
            </a:pPr>
            <a:r>
              <a:rPr lang="en-US" dirty="0" smtClean="0"/>
              <a:t>Humanities</a:t>
            </a:r>
            <a:r>
              <a:rPr lang="en-US" dirty="0"/>
              <a:t>, Social sciences and Law</a:t>
            </a:r>
          </a:p>
          <a:p>
            <a:pPr marL="285750" lvl="1" indent="-285750">
              <a:buFont typeface="Arial" panose="020B0604020202020204" pitchFamily="34" charset="0"/>
              <a:buChar char="•"/>
            </a:pPr>
            <a:r>
              <a:rPr lang="en-US" dirty="0"/>
              <a:t>Behavioral Sciences</a:t>
            </a:r>
          </a:p>
          <a:p>
            <a:pPr marL="285750" lvl="1" indent="-285750">
              <a:buFont typeface="Arial" panose="020B0604020202020204" pitchFamily="34" charset="0"/>
              <a:buChar char="•"/>
            </a:pPr>
            <a:r>
              <a:rPr lang="en-US" dirty="0"/>
              <a:t>Business and </a:t>
            </a:r>
            <a:r>
              <a:rPr lang="en-US" dirty="0" smtClean="0"/>
              <a:t>Economics</a:t>
            </a:r>
          </a:p>
          <a:p>
            <a:r>
              <a:rPr lang="en-US" dirty="0" smtClean="0"/>
              <a:t>Palgrave content available on SpringerLink</a:t>
            </a:r>
          </a:p>
          <a:p>
            <a:endParaRPr lang="en-US" dirty="0"/>
          </a:p>
        </p:txBody>
      </p:sp>
      <p:graphicFrame>
        <p:nvGraphicFramePr>
          <p:cNvPr id="4" name="Diagram 3"/>
          <p:cNvGraphicFramePr/>
          <p:nvPr>
            <p:extLst>
              <p:ext uri="{D42A27DB-BD31-4B8C-83A1-F6EECF244321}">
                <p14:modId xmlns:p14="http://schemas.microsoft.com/office/powerpoint/2010/main" val="2969552364"/>
              </p:ext>
            </p:extLst>
          </p:nvPr>
        </p:nvGraphicFramePr>
        <p:xfrm>
          <a:off x="2850078" y="1301996"/>
          <a:ext cx="8020792" cy="4540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6483547" y="672440"/>
            <a:ext cx="1238250" cy="1143000"/>
            <a:chOff x="2946400" y="257047"/>
            <a:chExt cx="1143000" cy="1143000"/>
          </a:xfrm>
        </p:grpSpPr>
        <p:sp>
          <p:nvSpPr>
            <p:cNvPr id="7" name="Oval 6"/>
            <p:cNvSpPr/>
            <p:nvPr/>
          </p:nvSpPr>
          <p:spPr>
            <a:xfrm>
              <a:off x="2946400" y="257047"/>
              <a:ext cx="1143000" cy="1143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3113788" y="424435"/>
              <a:ext cx="808224"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12 Palgrave Collections</a:t>
              </a:r>
              <a:endParaRPr lang="en-US" sz="1200" kern="1200" dirty="0"/>
            </a:p>
          </p:txBody>
        </p:sp>
      </p:grpSp>
    </p:spTree>
    <p:extLst>
      <p:ext uri="{BB962C8B-B14F-4D97-AF65-F5344CB8AC3E}">
        <p14:creationId xmlns:p14="http://schemas.microsoft.com/office/powerpoint/2010/main" val="283938666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09" y="364143"/>
            <a:ext cx="8657431" cy="304699"/>
          </a:xfrm>
        </p:spPr>
        <p:txBody>
          <a:bodyPr/>
          <a:lstStyle/>
          <a:p>
            <a:r>
              <a:rPr lang="en-US" dirty="0" smtClean="0"/>
              <a:t>The new packages: the </a:t>
            </a:r>
            <a:r>
              <a:rPr lang="en-US" i="1" dirty="0" smtClean="0"/>
              <a:t>Humanities and Social Science Collections</a:t>
            </a:r>
            <a:endParaRPr lang="en-US" i="1" dirty="0"/>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32513"/>
            <a:ext cx="9828650" cy="585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81654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Springer and Palgrave eBooks  2016</a:t>
            </a:r>
            <a:endParaRPr lang="en-US" dirty="0"/>
          </a:p>
        </p:txBody>
      </p:sp>
      <p:sp>
        <p:nvSpPr>
          <p:cNvPr id="3" name="Content Placeholder 2"/>
          <p:cNvSpPr>
            <a:spLocks noGrp="1"/>
          </p:cNvSpPr>
          <p:nvPr>
            <p:ph idx="1"/>
          </p:nvPr>
        </p:nvSpPr>
        <p:spPr>
          <a:xfrm>
            <a:off x="327547" y="1682348"/>
            <a:ext cx="8675854" cy="3995966"/>
          </a:xfrm>
        </p:spPr>
        <p:txBody>
          <a:bodyPr/>
          <a:lstStyle/>
          <a:p>
            <a:pPr marL="742950" lvl="1" indent="-285750">
              <a:spcBef>
                <a:spcPts val="800"/>
              </a:spcBef>
              <a:buClr>
                <a:schemeClr val="accent2"/>
              </a:buClr>
              <a:buSzPct val="100000"/>
              <a:buFont typeface="Arial" panose="020B0604020202020204" pitchFamily="34" charset="0"/>
              <a:buChar char="•"/>
            </a:pPr>
            <a:r>
              <a:rPr lang="en-US" sz="2000" b="1" dirty="0">
                <a:solidFill>
                  <a:schemeClr val="tx2"/>
                </a:solidFill>
              </a:rPr>
              <a:t>10 eBook subject collections in Science, Technology and </a:t>
            </a:r>
            <a:r>
              <a:rPr lang="en-US" sz="2000" b="1" dirty="0" smtClean="0">
                <a:solidFill>
                  <a:schemeClr val="tx2"/>
                </a:solidFill>
              </a:rPr>
              <a:t>Medicine</a:t>
            </a:r>
          </a:p>
          <a:p>
            <a:pPr marL="742950" lvl="1" indent="-285750">
              <a:spcBef>
                <a:spcPts val="800"/>
              </a:spcBef>
              <a:buClr>
                <a:schemeClr val="accent2"/>
              </a:buClr>
              <a:buSzPct val="100000"/>
              <a:buFont typeface="Arial" panose="020B0604020202020204" pitchFamily="34" charset="0"/>
              <a:buChar char="•"/>
            </a:pPr>
            <a:endParaRPr lang="en-US" sz="2000" b="1" dirty="0">
              <a:solidFill>
                <a:schemeClr val="tx2"/>
              </a:solidFill>
            </a:endParaRPr>
          </a:p>
          <a:p>
            <a:pPr marL="742950" lvl="1" indent="-285750">
              <a:spcBef>
                <a:spcPts val="800"/>
              </a:spcBef>
              <a:buClr>
                <a:schemeClr val="accent2"/>
              </a:buClr>
              <a:buSzPct val="100000"/>
              <a:buFont typeface="Arial" panose="020B0604020202020204" pitchFamily="34" charset="0"/>
              <a:buChar char="•"/>
            </a:pPr>
            <a:r>
              <a:rPr lang="en-US" sz="2000" b="1" dirty="0">
                <a:solidFill>
                  <a:schemeClr val="tx2"/>
                </a:solidFill>
              </a:rPr>
              <a:t>10 eBook subject collections in Humanities, Social Sciences and Business &amp; </a:t>
            </a:r>
            <a:r>
              <a:rPr lang="en-US" sz="2000" b="1" dirty="0" smtClean="0">
                <a:solidFill>
                  <a:schemeClr val="tx2"/>
                </a:solidFill>
              </a:rPr>
              <a:t>Economics</a:t>
            </a:r>
          </a:p>
          <a:p>
            <a:pPr marL="742950" lvl="1" indent="-285750">
              <a:spcBef>
                <a:spcPts val="800"/>
              </a:spcBef>
              <a:buClr>
                <a:schemeClr val="accent2"/>
              </a:buClr>
              <a:buSzPct val="100000"/>
              <a:buFont typeface="Arial" panose="020B0604020202020204" pitchFamily="34" charset="0"/>
              <a:buChar char="•"/>
            </a:pPr>
            <a:endParaRPr lang="en-US" sz="2000" b="1" dirty="0">
              <a:solidFill>
                <a:schemeClr val="tx2"/>
              </a:solidFill>
            </a:endParaRPr>
          </a:p>
          <a:p>
            <a:pPr marL="742950" lvl="1" indent="-285750">
              <a:spcBef>
                <a:spcPts val="800"/>
              </a:spcBef>
              <a:buClr>
                <a:schemeClr val="accent2"/>
              </a:buClr>
              <a:buSzPct val="100000"/>
              <a:buFont typeface="Arial" panose="020B0604020202020204" pitchFamily="34" charset="0"/>
              <a:buChar char="•"/>
            </a:pPr>
            <a:r>
              <a:rPr lang="en-US" sz="2000" b="1" dirty="0" smtClean="0">
                <a:solidFill>
                  <a:schemeClr val="tx2"/>
                </a:solidFill>
              </a:rPr>
              <a:t>More than 12,000 </a:t>
            </a:r>
            <a:r>
              <a:rPr lang="en-US" sz="2000" b="1" dirty="0">
                <a:solidFill>
                  <a:schemeClr val="tx2"/>
                </a:solidFill>
              </a:rPr>
              <a:t>eBooks </a:t>
            </a:r>
            <a:r>
              <a:rPr lang="en-US" sz="2000" b="1" dirty="0" smtClean="0">
                <a:solidFill>
                  <a:schemeClr val="tx2"/>
                </a:solidFill>
              </a:rPr>
              <a:t>per year</a:t>
            </a:r>
          </a:p>
          <a:p>
            <a:pPr marL="742950" lvl="1" indent="-285750">
              <a:spcBef>
                <a:spcPts val="800"/>
              </a:spcBef>
              <a:buClr>
                <a:schemeClr val="accent2"/>
              </a:buClr>
              <a:buSzPct val="100000"/>
              <a:buFont typeface="Arial" panose="020B0604020202020204" pitchFamily="34" charset="0"/>
              <a:buChar char="•"/>
            </a:pPr>
            <a:endParaRPr lang="en-US" sz="2000" b="1" dirty="0"/>
          </a:p>
          <a:p>
            <a:pPr marL="742950" lvl="1" indent="-285750">
              <a:spcBef>
                <a:spcPts val="800"/>
              </a:spcBef>
              <a:buClr>
                <a:schemeClr val="accent2"/>
              </a:buClr>
              <a:buSzPct val="100000"/>
              <a:buFont typeface="Arial" panose="020B0604020202020204" pitchFamily="34" charset="0"/>
              <a:buChar char="•"/>
            </a:pPr>
            <a:endParaRPr lang="en-US" sz="2000" b="1" dirty="0"/>
          </a:p>
          <a:p>
            <a:pPr marL="742950" lvl="1" indent="-285750">
              <a:spcBef>
                <a:spcPts val="800"/>
              </a:spcBef>
              <a:buClr>
                <a:schemeClr val="accent2"/>
              </a:buClr>
              <a:buSzPct val="100000"/>
              <a:buFont typeface="Arial" panose="020B0604020202020204" pitchFamily="34" charset="0"/>
              <a:buChar char="•"/>
            </a:pPr>
            <a:endParaRPr lang="en-US" dirty="0" smtClean="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30" y="4626591"/>
            <a:ext cx="7629098" cy="152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7633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strategic merger between three famous publishers</a:t>
            </a:r>
            <a:endParaRPr lang="en-GB" dirty="0"/>
          </a:p>
        </p:txBody>
      </p:sp>
      <p:grpSp>
        <p:nvGrpSpPr>
          <p:cNvPr id="6" name="Group 5"/>
          <p:cNvGrpSpPr/>
          <p:nvPr/>
        </p:nvGrpSpPr>
        <p:grpSpPr>
          <a:xfrm>
            <a:off x="1050801" y="2497950"/>
            <a:ext cx="2059842" cy="2069263"/>
            <a:chOff x="1050801" y="2393175"/>
            <a:chExt cx="2059842" cy="2069263"/>
          </a:xfrm>
        </p:grpSpPr>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296" y="2393175"/>
              <a:ext cx="1855629" cy="406347"/>
            </a:xfrm>
            <a:prstGeom prst="rect">
              <a:avLst/>
            </a:prstGeom>
          </p:spPr>
        </p:pic>
        <p:pic>
          <p:nvPicPr>
            <p:cNvPr id="187" name="Picture 2" descr="http://www.prelude-team.com/static/images/portfolio-bcpartn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801" y="3712567"/>
              <a:ext cx="2059842" cy="749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945063" y="1841636"/>
            <a:ext cx="2974982" cy="3458374"/>
            <a:chOff x="3103215" y="1495425"/>
            <a:chExt cx="3243617" cy="3706024"/>
          </a:xfrm>
        </p:grpSpPr>
        <p:pic>
          <p:nvPicPr>
            <p:cNvPr id="1026" name="Picture 2" descr="http://www.aeua.net/viewer/image.aspx?FileInfoID=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5615" y="1495425"/>
              <a:ext cx="3091217" cy="788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iredevent.co.uk/Wired_content/uploads/2014/09/macmill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3215" y="2870472"/>
              <a:ext cx="3003653" cy="10112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ature.com/content/authortips/i/npg-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5615" y="4615203"/>
              <a:ext cx="3072360" cy="58624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Left Brace 3"/>
          <p:cNvSpPr/>
          <p:nvPr/>
        </p:nvSpPr>
        <p:spPr>
          <a:xfrm>
            <a:off x="4010298" y="1733550"/>
            <a:ext cx="341312" cy="3566460"/>
          </a:xfrm>
          <a:prstGeom prst="lef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07425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586" y="527916"/>
            <a:ext cx="8657431" cy="304699"/>
          </a:xfrm>
        </p:spPr>
        <p:txBody>
          <a:bodyPr/>
          <a:lstStyle/>
          <a:p>
            <a:r>
              <a:rPr lang="en-US" sz="2400" dirty="0" smtClean="0"/>
              <a:t>The Subject Collections 2016</a:t>
            </a:r>
            <a:endParaRPr lang="en-US" sz="2400" dirty="0"/>
          </a:p>
        </p:txBody>
      </p:sp>
      <p:graphicFrame>
        <p:nvGraphicFramePr>
          <p:cNvPr id="4" name="Content Placeholder 3"/>
          <p:cNvGraphicFramePr>
            <a:graphicFrameLocks noGrp="1"/>
          </p:cNvGraphicFramePr>
          <p:nvPr>
            <p:ph idx="11"/>
            <p:extLst>
              <p:ext uri="{D42A27DB-BD31-4B8C-83A1-F6EECF244321}">
                <p14:modId xmlns:p14="http://schemas.microsoft.com/office/powerpoint/2010/main" val="2555148000"/>
              </p:ext>
            </p:extLst>
          </p:nvPr>
        </p:nvGraphicFramePr>
        <p:xfrm>
          <a:off x="133920" y="1337477"/>
          <a:ext cx="9556273" cy="4873946"/>
        </p:xfrm>
        <a:graphic>
          <a:graphicData uri="http://schemas.openxmlformats.org/drawingml/2006/table">
            <a:tbl>
              <a:tblPr firstRow="1" bandRow="1">
                <a:tableStyleId>{5C22544A-7EE6-4342-B048-85BDC9FD1C3A}</a:tableStyleId>
              </a:tblPr>
              <a:tblGrid>
                <a:gridCol w="3900520"/>
                <a:gridCol w="705088"/>
                <a:gridCol w="322847"/>
                <a:gridCol w="3750202"/>
                <a:gridCol w="877616"/>
              </a:tblGrid>
              <a:tr h="717426">
                <a:tc gridSpan="2">
                  <a:txBody>
                    <a:bodyPr/>
                    <a:lstStyle/>
                    <a:p>
                      <a:r>
                        <a:rPr lang="en-US" dirty="0" smtClean="0"/>
                        <a:t>The Springer Nature Humanities and Social Sciences Collection</a:t>
                      </a:r>
                      <a:endParaRPr lang="en-US" dirty="0"/>
                    </a:p>
                  </a:txBody>
                  <a:tcPr marL="99060" marR="99060"/>
                </a:tc>
                <a:tc hMerge="1">
                  <a:txBody>
                    <a:bodyPr/>
                    <a:lstStyle/>
                    <a:p>
                      <a:endParaRPr lang="en-US" dirty="0"/>
                    </a:p>
                  </a:txBody>
                  <a:tcPr/>
                </a:tc>
                <a:tc>
                  <a:txBody>
                    <a:bodyPr/>
                    <a:lstStyle/>
                    <a:p>
                      <a:endParaRPr lang="en-US" dirty="0"/>
                    </a:p>
                  </a:txBody>
                  <a:tcPr marL="99060" marR="99060"/>
                </a:tc>
                <a:tc gridSpan="2">
                  <a:txBody>
                    <a:bodyPr/>
                    <a:lstStyle/>
                    <a:p>
                      <a:r>
                        <a:rPr lang="en-US" dirty="0" smtClean="0"/>
                        <a:t>The Springer Nature Science, Technology and Medicine Collection</a:t>
                      </a:r>
                      <a:endParaRPr lang="en-US" dirty="0"/>
                    </a:p>
                  </a:txBody>
                  <a:tcPr marL="99060" marR="99060"/>
                </a:tc>
                <a:tc hMerge="1">
                  <a:txBody>
                    <a:bodyPr/>
                    <a:lstStyle/>
                    <a:p>
                      <a:endParaRPr lang="en-US" dirty="0"/>
                    </a:p>
                  </a:txBody>
                  <a:tcPr/>
                </a:tc>
              </a:tr>
              <a:tr h="415652">
                <a:tc>
                  <a:txBody>
                    <a:bodyPr/>
                    <a:lstStyle/>
                    <a:p>
                      <a:r>
                        <a:rPr lang="en-US" dirty="0" smtClean="0"/>
                        <a:t>Behavioral Science &amp; Psychology</a:t>
                      </a:r>
                      <a:endParaRPr lang="en-US" dirty="0"/>
                    </a:p>
                  </a:txBody>
                  <a:tcPr marL="99060" marR="99060"/>
                </a:tc>
                <a:tc>
                  <a:txBody>
                    <a:bodyPr/>
                    <a:lstStyle/>
                    <a:p>
                      <a:r>
                        <a:rPr lang="en-US" dirty="0" smtClean="0"/>
                        <a:t>+260</a:t>
                      </a:r>
                      <a:endParaRPr lang="en-US" dirty="0"/>
                    </a:p>
                  </a:txBody>
                  <a:tcPr marL="99060" marR="99060"/>
                </a:tc>
                <a:tc>
                  <a:txBody>
                    <a:bodyPr/>
                    <a:lstStyle/>
                    <a:p>
                      <a:endParaRPr lang="en-US" dirty="0"/>
                    </a:p>
                  </a:txBody>
                  <a:tcPr marL="99060" marR="990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Biomedical &amp; Life Science</a:t>
                      </a:r>
                    </a:p>
                  </a:txBody>
                  <a:tcPr marL="99060" marR="99060"/>
                </a:tc>
                <a:tc>
                  <a:txBody>
                    <a:bodyPr/>
                    <a:lstStyle/>
                    <a:p>
                      <a:r>
                        <a:rPr lang="en-US" dirty="0" smtClean="0"/>
                        <a:t>+640</a:t>
                      </a:r>
                      <a:endParaRPr lang="en-US" dirty="0"/>
                    </a:p>
                  </a:txBody>
                  <a:tcPr marL="99060" marR="99060"/>
                </a:tc>
              </a:tr>
              <a:tr h="415652">
                <a:tc>
                  <a:txBody>
                    <a:bodyPr/>
                    <a:lstStyle/>
                    <a:p>
                      <a:r>
                        <a:rPr lang="en-US" dirty="0" smtClean="0"/>
                        <a:t>Business &amp; Management</a:t>
                      </a:r>
                      <a:endParaRPr lang="en-US" dirty="0"/>
                    </a:p>
                  </a:txBody>
                  <a:tcPr marL="99060" marR="99060"/>
                </a:tc>
                <a:tc>
                  <a:txBody>
                    <a:bodyPr/>
                    <a:lstStyle/>
                    <a:p>
                      <a:r>
                        <a:rPr lang="en-US" dirty="0" smtClean="0"/>
                        <a:t>+430</a:t>
                      </a:r>
                      <a:endParaRPr lang="en-US" dirty="0"/>
                    </a:p>
                  </a:txBody>
                  <a:tcPr marL="99060" marR="99060"/>
                </a:tc>
                <a:tc>
                  <a:txBody>
                    <a:bodyPr/>
                    <a:lstStyle/>
                    <a:p>
                      <a:endParaRPr lang="en-US" dirty="0"/>
                    </a:p>
                  </a:txBody>
                  <a:tcPr marL="99060" marR="99060"/>
                </a:tc>
                <a:tc>
                  <a:txBody>
                    <a:bodyPr/>
                    <a:lstStyle/>
                    <a:p>
                      <a:r>
                        <a:rPr lang="en-US" dirty="0" smtClean="0"/>
                        <a:t>Chemistry &amp; Materials Science</a:t>
                      </a:r>
                      <a:endParaRPr lang="en-US" dirty="0"/>
                    </a:p>
                  </a:txBody>
                  <a:tcPr marL="99060" marR="99060"/>
                </a:tc>
                <a:tc>
                  <a:txBody>
                    <a:bodyPr/>
                    <a:lstStyle/>
                    <a:p>
                      <a:r>
                        <a:rPr lang="en-US" dirty="0" smtClean="0"/>
                        <a:t>+300</a:t>
                      </a:r>
                      <a:endParaRPr lang="en-US" dirty="0"/>
                    </a:p>
                  </a:txBody>
                  <a:tcPr marL="99060" marR="99060"/>
                </a:tc>
              </a:tr>
              <a:tr h="415652">
                <a:tc>
                  <a:txBody>
                    <a:bodyPr/>
                    <a:lstStyle/>
                    <a:p>
                      <a:r>
                        <a:rPr lang="en-US" dirty="0" smtClean="0"/>
                        <a:t>Economics &amp; Finance</a:t>
                      </a:r>
                      <a:endParaRPr lang="en-US" dirty="0"/>
                    </a:p>
                  </a:txBody>
                  <a:tcPr marL="99060" marR="99060"/>
                </a:tc>
                <a:tc>
                  <a:txBody>
                    <a:bodyPr/>
                    <a:lstStyle/>
                    <a:p>
                      <a:r>
                        <a:rPr lang="en-US" dirty="0" smtClean="0"/>
                        <a:t>+480</a:t>
                      </a:r>
                      <a:endParaRPr lang="en-US" dirty="0"/>
                    </a:p>
                  </a:txBody>
                  <a:tcPr marL="99060" marR="99060"/>
                </a:tc>
                <a:tc>
                  <a:txBody>
                    <a:bodyPr/>
                    <a:lstStyle/>
                    <a:p>
                      <a:endParaRPr lang="en-US" dirty="0"/>
                    </a:p>
                  </a:txBody>
                  <a:tcPr marL="99060" marR="99060"/>
                </a:tc>
                <a:tc>
                  <a:txBody>
                    <a:bodyPr/>
                    <a:lstStyle/>
                    <a:p>
                      <a:r>
                        <a:rPr lang="en-US" dirty="0" smtClean="0"/>
                        <a:t>Computer Science</a:t>
                      </a:r>
                      <a:endParaRPr lang="en-US" dirty="0"/>
                    </a:p>
                  </a:txBody>
                  <a:tcPr marL="99060" marR="99060"/>
                </a:tc>
                <a:tc>
                  <a:txBody>
                    <a:bodyPr/>
                    <a:lstStyle/>
                    <a:p>
                      <a:r>
                        <a:rPr lang="en-US" dirty="0" smtClean="0"/>
                        <a:t>+1100</a:t>
                      </a:r>
                      <a:endParaRPr lang="en-US" dirty="0"/>
                    </a:p>
                  </a:txBody>
                  <a:tcPr marL="99060" marR="99060"/>
                </a:tc>
              </a:tr>
              <a:tr h="415652">
                <a:tc>
                  <a:txBody>
                    <a:bodyPr/>
                    <a:lstStyle/>
                    <a:p>
                      <a:r>
                        <a:rPr lang="en-US" dirty="0" smtClean="0"/>
                        <a:t>Education</a:t>
                      </a:r>
                      <a:endParaRPr lang="en-US" dirty="0"/>
                    </a:p>
                  </a:txBody>
                  <a:tcPr marL="99060" marR="99060"/>
                </a:tc>
                <a:tc>
                  <a:txBody>
                    <a:bodyPr/>
                    <a:lstStyle/>
                    <a:p>
                      <a:r>
                        <a:rPr lang="en-US" dirty="0" smtClean="0"/>
                        <a:t>+450</a:t>
                      </a:r>
                      <a:endParaRPr lang="en-US" dirty="0"/>
                    </a:p>
                  </a:txBody>
                  <a:tcPr marL="99060" marR="99060"/>
                </a:tc>
                <a:tc>
                  <a:txBody>
                    <a:bodyPr/>
                    <a:lstStyle/>
                    <a:p>
                      <a:endParaRPr lang="en-US" dirty="0"/>
                    </a:p>
                  </a:txBody>
                  <a:tcPr marL="99060" marR="99060"/>
                </a:tc>
                <a:tc>
                  <a:txBody>
                    <a:bodyPr/>
                    <a:lstStyle/>
                    <a:p>
                      <a:r>
                        <a:rPr lang="en-US" dirty="0" smtClean="0"/>
                        <a:t>Earth &amp; Environmental Science</a:t>
                      </a:r>
                      <a:endParaRPr lang="en-US" dirty="0"/>
                    </a:p>
                  </a:txBody>
                  <a:tcPr marL="99060" marR="99060"/>
                </a:tc>
                <a:tc>
                  <a:txBody>
                    <a:bodyPr/>
                    <a:lstStyle/>
                    <a:p>
                      <a:r>
                        <a:rPr lang="en-US" dirty="0" smtClean="0"/>
                        <a:t>+390</a:t>
                      </a:r>
                      <a:endParaRPr lang="en-US" dirty="0"/>
                    </a:p>
                  </a:txBody>
                  <a:tcPr marL="99060" marR="99060"/>
                </a:tc>
              </a:tr>
              <a:tr h="415652">
                <a:tc>
                  <a:txBody>
                    <a:bodyPr/>
                    <a:lstStyle/>
                    <a:p>
                      <a:r>
                        <a:rPr lang="en-US" dirty="0" smtClean="0"/>
                        <a:t>History</a:t>
                      </a:r>
                      <a:endParaRPr lang="en-US" dirty="0"/>
                    </a:p>
                  </a:txBody>
                  <a:tcPr marL="99060" marR="99060"/>
                </a:tc>
                <a:tc>
                  <a:txBody>
                    <a:bodyPr/>
                    <a:lstStyle/>
                    <a:p>
                      <a:r>
                        <a:rPr lang="en-US" dirty="0" smtClean="0"/>
                        <a:t>+230</a:t>
                      </a:r>
                      <a:endParaRPr lang="en-US" dirty="0"/>
                    </a:p>
                  </a:txBody>
                  <a:tcPr marL="99060" marR="99060"/>
                </a:tc>
                <a:tc>
                  <a:txBody>
                    <a:bodyPr/>
                    <a:lstStyle/>
                    <a:p>
                      <a:endParaRPr lang="en-US" dirty="0"/>
                    </a:p>
                  </a:txBody>
                  <a:tcPr marL="99060" marR="99060"/>
                </a:tc>
                <a:tc>
                  <a:txBody>
                    <a:bodyPr/>
                    <a:lstStyle/>
                    <a:p>
                      <a:r>
                        <a:rPr lang="en-US" dirty="0" smtClean="0"/>
                        <a:t>Energy</a:t>
                      </a:r>
                      <a:endParaRPr lang="en-US" dirty="0"/>
                    </a:p>
                  </a:txBody>
                  <a:tcPr marL="99060" marR="99060"/>
                </a:tc>
                <a:tc>
                  <a:txBody>
                    <a:bodyPr/>
                    <a:lstStyle/>
                    <a:p>
                      <a:r>
                        <a:rPr lang="en-US" dirty="0" smtClean="0"/>
                        <a:t>+130</a:t>
                      </a:r>
                      <a:endParaRPr lang="en-US" dirty="0"/>
                    </a:p>
                  </a:txBody>
                  <a:tcPr marL="99060" marR="99060"/>
                </a:tc>
              </a:tr>
              <a:tr h="415652">
                <a:tc>
                  <a:txBody>
                    <a:bodyPr/>
                    <a:lstStyle/>
                    <a:p>
                      <a:r>
                        <a:rPr lang="en-US" dirty="0" smtClean="0"/>
                        <a:t>Literature, Cultural &amp; Media Studies</a:t>
                      </a:r>
                      <a:endParaRPr lang="en-US" dirty="0"/>
                    </a:p>
                  </a:txBody>
                  <a:tcPr marL="99060" marR="99060"/>
                </a:tc>
                <a:tc>
                  <a:txBody>
                    <a:bodyPr/>
                    <a:lstStyle/>
                    <a:p>
                      <a:r>
                        <a:rPr lang="en-US" dirty="0" smtClean="0"/>
                        <a:t>+500</a:t>
                      </a:r>
                      <a:endParaRPr lang="en-US" dirty="0"/>
                    </a:p>
                  </a:txBody>
                  <a:tcPr marL="99060" marR="99060"/>
                </a:tc>
                <a:tc>
                  <a:txBody>
                    <a:bodyPr/>
                    <a:lstStyle/>
                    <a:p>
                      <a:endParaRPr lang="en-US" dirty="0"/>
                    </a:p>
                  </a:txBody>
                  <a:tcPr marL="99060" marR="99060"/>
                </a:tc>
                <a:tc>
                  <a:txBody>
                    <a:bodyPr/>
                    <a:lstStyle/>
                    <a:p>
                      <a:r>
                        <a:rPr lang="en-US" dirty="0" smtClean="0"/>
                        <a:t>Engineering</a:t>
                      </a:r>
                      <a:endParaRPr lang="en-US" dirty="0"/>
                    </a:p>
                  </a:txBody>
                  <a:tcPr marL="99060" marR="99060"/>
                </a:tc>
                <a:tc>
                  <a:txBody>
                    <a:bodyPr/>
                    <a:lstStyle/>
                    <a:p>
                      <a:r>
                        <a:rPr lang="en-US" dirty="0" smtClean="0"/>
                        <a:t>+930</a:t>
                      </a:r>
                      <a:endParaRPr lang="en-US" dirty="0"/>
                    </a:p>
                  </a:txBody>
                  <a:tcPr marL="99060" marR="99060"/>
                </a:tc>
              </a:tr>
              <a:tr h="415652">
                <a:tc>
                  <a:txBody>
                    <a:bodyPr/>
                    <a:lstStyle/>
                    <a:p>
                      <a:r>
                        <a:rPr lang="en-US" dirty="0" smtClean="0"/>
                        <a:t>Political Science &amp; </a:t>
                      </a:r>
                      <a:r>
                        <a:rPr lang="en-US" dirty="0" err="1" smtClean="0"/>
                        <a:t>Internl</a:t>
                      </a:r>
                      <a:r>
                        <a:rPr lang="en-US" dirty="0" smtClean="0"/>
                        <a:t>. Studies</a:t>
                      </a:r>
                      <a:endParaRPr lang="en-US" dirty="0"/>
                    </a:p>
                  </a:txBody>
                  <a:tcPr marL="99060" marR="99060"/>
                </a:tc>
                <a:tc>
                  <a:txBody>
                    <a:bodyPr/>
                    <a:lstStyle/>
                    <a:p>
                      <a:r>
                        <a:rPr lang="en-US" dirty="0" smtClean="0"/>
                        <a:t>+410</a:t>
                      </a:r>
                      <a:endParaRPr lang="en-US" dirty="0"/>
                    </a:p>
                  </a:txBody>
                  <a:tcPr marL="99060" marR="99060"/>
                </a:tc>
                <a:tc>
                  <a:txBody>
                    <a:bodyPr/>
                    <a:lstStyle/>
                    <a:p>
                      <a:endParaRPr lang="en-US" dirty="0"/>
                    </a:p>
                  </a:txBody>
                  <a:tcPr marL="99060" marR="99060"/>
                </a:tc>
                <a:tc>
                  <a:txBody>
                    <a:bodyPr/>
                    <a:lstStyle/>
                    <a:p>
                      <a:r>
                        <a:rPr lang="en-US" dirty="0" smtClean="0"/>
                        <a:t>Mathematics &amp; Statistics</a:t>
                      </a:r>
                      <a:endParaRPr lang="en-US" dirty="0"/>
                    </a:p>
                  </a:txBody>
                  <a:tcPr marL="99060" marR="99060"/>
                </a:tc>
                <a:tc>
                  <a:txBody>
                    <a:bodyPr/>
                    <a:lstStyle/>
                    <a:p>
                      <a:r>
                        <a:rPr lang="en-US" dirty="0" smtClean="0"/>
                        <a:t>+545</a:t>
                      </a:r>
                      <a:endParaRPr lang="en-US" dirty="0"/>
                    </a:p>
                  </a:txBody>
                  <a:tcPr marL="99060" marR="99060"/>
                </a:tc>
              </a:tr>
              <a:tr h="415652">
                <a:tc>
                  <a:txBody>
                    <a:bodyPr/>
                    <a:lstStyle/>
                    <a:p>
                      <a:r>
                        <a:rPr lang="en-US" dirty="0" smtClean="0"/>
                        <a:t>Philosophy &amp; Religion</a:t>
                      </a:r>
                      <a:endParaRPr lang="en-US" dirty="0"/>
                    </a:p>
                  </a:txBody>
                  <a:tcPr marL="99060" marR="99060"/>
                </a:tc>
                <a:tc>
                  <a:txBody>
                    <a:bodyPr/>
                    <a:lstStyle/>
                    <a:p>
                      <a:r>
                        <a:rPr lang="en-US" dirty="0" smtClean="0"/>
                        <a:t>+320</a:t>
                      </a:r>
                      <a:endParaRPr lang="en-US" dirty="0"/>
                    </a:p>
                  </a:txBody>
                  <a:tcPr marL="99060" marR="99060"/>
                </a:tc>
                <a:tc>
                  <a:txBody>
                    <a:bodyPr/>
                    <a:lstStyle/>
                    <a:p>
                      <a:endParaRPr lang="en-US" dirty="0"/>
                    </a:p>
                  </a:txBody>
                  <a:tcPr marL="99060" marR="99060"/>
                </a:tc>
                <a:tc>
                  <a:txBody>
                    <a:bodyPr/>
                    <a:lstStyle/>
                    <a:p>
                      <a:r>
                        <a:rPr lang="en-US" dirty="0" smtClean="0"/>
                        <a:t>Medicine</a:t>
                      </a:r>
                      <a:endParaRPr lang="en-US" dirty="0"/>
                    </a:p>
                  </a:txBody>
                  <a:tcPr marL="99060" marR="99060"/>
                </a:tc>
                <a:tc>
                  <a:txBody>
                    <a:bodyPr/>
                    <a:lstStyle/>
                    <a:p>
                      <a:r>
                        <a:rPr lang="en-US" dirty="0" smtClean="0"/>
                        <a:t>+785</a:t>
                      </a:r>
                      <a:endParaRPr lang="en-US" dirty="0"/>
                    </a:p>
                  </a:txBody>
                  <a:tcPr marL="99060" marR="99060"/>
                </a:tc>
              </a:tr>
              <a:tr h="415652">
                <a:tc>
                  <a:txBody>
                    <a:bodyPr/>
                    <a:lstStyle/>
                    <a:p>
                      <a:r>
                        <a:rPr lang="en-US" dirty="0" smtClean="0"/>
                        <a:t>Social Sciences</a:t>
                      </a:r>
                      <a:endParaRPr lang="en-US" dirty="0"/>
                    </a:p>
                  </a:txBody>
                  <a:tcPr marL="99060" marR="99060"/>
                </a:tc>
                <a:tc>
                  <a:txBody>
                    <a:bodyPr/>
                    <a:lstStyle/>
                    <a:p>
                      <a:r>
                        <a:rPr lang="en-US" dirty="0" smtClean="0"/>
                        <a:t>+560</a:t>
                      </a:r>
                      <a:endParaRPr lang="en-US" dirty="0"/>
                    </a:p>
                  </a:txBody>
                  <a:tcPr marL="99060" marR="99060"/>
                </a:tc>
                <a:tc>
                  <a:txBody>
                    <a:bodyPr/>
                    <a:lstStyle/>
                    <a:p>
                      <a:endParaRPr lang="en-US" dirty="0"/>
                    </a:p>
                  </a:txBody>
                  <a:tcPr marL="99060" marR="99060"/>
                </a:tc>
                <a:tc>
                  <a:txBody>
                    <a:bodyPr/>
                    <a:lstStyle/>
                    <a:p>
                      <a:r>
                        <a:rPr lang="en-US" dirty="0" smtClean="0"/>
                        <a:t>Physics &amp; Astronomy</a:t>
                      </a:r>
                      <a:endParaRPr lang="en-US" dirty="0"/>
                    </a:p>
                  </a:txBody>
                  <a:tcPr marL="99060" marR="99060"/>
                </a:tc>
                <a:tc>
                  <a:txBody>
                    <a:bodyPr/>
                    <a:lstStyle/>
                    <a:p>
                      <a:r>
                        <a:rPr lang="en-US" dirty="0" smtClean="0"/>
                        <a:t>+420</a:t>
                      </a:r>
                      <a:endParaRPr lang="en-US" dirty="0"/>
                    </a:p>
                  </a:txBody>
                  <a:tcPr marL="99060" marR="99060"/>
                </a:tc>
              </a:tr>
              <a:tr h="415652">
                <a:tc>
                  <a:txBody>
                    <a:bodyPr/>
                    <a:lstStyle/>
                    <a:p>
                      <a:r>
                        <a:rPr lang="en-US" dirty="0" smtClean="0"/>
                        <a:t>Law &amp; Criminology</a:t>
                      </a:r>
                      <a:endParaRPr lang="en-US" dirty="0"/>
                    </a:p>
                  </a:txBody>
                  <a:tcPr marL="99060" marR="99060"/>
                </a:tc>
                <a:tc>
                  <a:txBody>
                    <a:bodyPr/>
                    <a:lstStyle/>
                    <a:p>
                      <a:r>
                        <a:rPr lang="en-US" dirty="0" smtClean="0"/>
                        <a:t>+250</a:t>
                      </a:r>
                      <a:endParaRPr lang="en-US" dirty="0"/>
                    </a:p>
                  </a:txBody>
                  <a:tcPr marL="99060" marR="99060"/>
                </a:tc>
                <a:tc>
                  <a:txBody>
                    <a:bodyPr/>
                    <a:lstStyle/>
                    <a:p>
                      <a:endParaRPr lang="en-US" dirty="0"/>
                    </a:p>
                  </a:txBody>
                  <a:tcPr marL="99060" marR="99060"/>
                </a:tc>
                <a:tc>
                  <a:txBody>
                    <a:bodyPr/>
                    <a:lstStyle/>
                    <a:p>
                      <a:r>
                        <a:rPr lang="en-US" dirty="0" smtClean="0"/>
                        <a:t>Professional &amp; Applied Computing</a:t>
                      </a:r>
                      <a:endParaRPr lang="en-US" dirty="0"/>
                    </a:p>
                  </a:txBody>
                  <a:tcPr marL="99060" marR="99060"/>
                </a:tc>
                <a:tc>
                  <a:txBody>
                    <a:bodyPr/>
                    <a:lstStyle/>
                    <a:p>
                      <a:r>
                        <a:rPr lang="en-US" dirty="0" smtClean="0"/>
                        <a:t>+230</a:t>
                      </a:r>
                      <a:endParaRPr lang="en-US" dirty="0"/>
                    </a:p>
                  </a:txBody>
                  <a:tcPr marL="99060" marR="99060"/>
                </a:tc>
              </a:tr>
            </a:tbl>
          </a:graphicData>
        </a:graphic>
      </p:graphicFrame>
    </p:spTree>
    <p:extLst>
      <p:ext uri="{BB962C8B-B14F-4D97-AF65-F5344CB8AC3E}">
        <p14:creationId xmlns:p14="http://schemas.microsoft.com/office/powerpoint/2010/main" val="318680910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468" y="1162069"/>
            <a:ext cx="8771909" cy="5186959"/>
          </a:xfrm>
          <a:prstGeom prst="rect">
            <a:avLst/>
          </a:prstGeom>
          <a:noFill/>
        </p:spPr>
        <p:txBody>
          <a:bodyPr wrap="square" lIns="0" tIns="0" rIns="0" bIns="0" rtlCol="0">
            <a:noAutofit/>
          </a:bodyPr>
          <a:lstStyle/>
          <a:p>
            <a:pPr algn="l">
              <a:spcBef>
                <a:spcPts val="800"/>
              </a:spcBef>
              <a:buClr>
                <a:schemeClr val="accent2"/>
              </a:buClr>
              <a:buSzPct val="100000"/>
            </a:pPr>
            <a:r>
              <a:rPr lang="en-US" sz="2000" b="1" dirty="0" smtClean="0">
                <a:solidFill>
                  <a:schemeClr val="tx2"/>
                </a:solidFill>
              </a:rPr>
              <a:t>Available on </a:t>
            </a:r>
            <a:r>
              <a:rPr lang="en-US" sz="2000" b="1" i="1" dirty="0" smtClean="0">
                <a:solidFill>
                  <a:schemeClr val="tx2"/>
                </a:solidFill>
              </a:rPr>
              <a:t>Springerlink</a:t>
            </a:r>
            <a:r>
              <a:rPr lang="en-US" sz="2000" b="1" dirty="0" smtClean="0">
                <a:solidFill>
                  <a:schemeClr val="tx2"/>
                </a:solidFill>
              </a:rPr>
              <a:t> </a:t>
            </a:r>
            <a:r>
              <a:rPr lang="en-US" sz="2000" b="1" u="sng" dirty="0" smtClean="0">
                <a:solidFill>
                  <a:schemeClr val="tx2"/>
                </a:solidFill>
              </a:rPr>
              <a:t>only</a:t>
            </a:r>
            <a:r>
              <a:rPr lang="en-US" sz="2000" u="sng" dirty="0" smtClean="0">
                <a:solidFill>
                  <a:schemeClr val="tx2"/>
                </a:solidFill>
              </a:rPr>
              <a:t>:</a:t>
            </a:r>
          </a:p>
          <a:p>
            <a:pPr algn="l">
              <a:spcBef>
                <a:spcPts val="800"/>
              </a:spcBef>
              <a:buClr>
                <a:schemeClr val="accent2"/>
              </a:buClr>
              <a:buSzPct val="100000"/>
            </a:pPr>
            <a:endParaRPr lang="en-US" sz="3200" b="1" dirty="0">
              <a:solidFill>
                <a:schemeClr val="tx2"/>
              </a:solidFill>
              <a:latin typeface="+mn-lt"/>
            </a:endParaRPr>
          </a:p>
          <a:p>
            <a:pPr marL="779261" lvl="1" indent="-342900">
              <a:spcBef>
                <a:spcPts val="800"/>
              </a:spcBef>
              <a:buClr>
                <a:schemeClr val="accent2"/>
              </a:buClr>
              <a:buSzPct val="100000"/>
              <a:buFont typeface="Arial" panose="020B0604020202020204" pitchFamily="34" charset="0"/>
              <a:buChar char="•"/>
            </a:pPr>
            <a:r>
              <a:rPr lang="en-US" sz="2000" b="1" dirty="0" smtClean="0">
                <a:solidFill>
                  <a:schemeClr val="tx2"/>
                </a:solidFill>
                <a:latin typeface="+mn-lt"/>
              </a:rPr>
              <a:t>Textbooks</a:t>
            </a:r>
          </a:p>
          <a:p>
            <a:pPr marL="779261" lvl="1" indent="-342900">
              <a:spcBef>
                <a:spcPts val="800"/>
              </a:spcBef>
              <a:buClr>
                <a:schemeClr val="accent2"/>
              </a:buClr>
              <a:buSzPct val="100000"/>
              <a:buFont typeface="Arial" panose="020B0604020202020204" pitchFamily="34" charset="0"/>
              <a:buChar char="•"/>
            </a:pPr>
            <a:r>
              <a:rPr lang="en-US" sz="2000" b="1" dirty="0" smtClean="0">
                <a:solidFill>
                  <a:schemeClr val="tx2"/>
                </a:solidFill>
                <a:latin typeface="+mn-lt"/>
              </a:rPr>
              <a:t>Major Reference Works</a:t>
            </a:r>
          </a:p>
          <a:p>
            <a:pPr marL="779261" lvl="1" indent="-342900">
              <a:spcBef>
                <a:spcPts val="800"/>
              </a:spcBef>
              <a:buClr>
                <a:schemeClr val="accent2"/>
              </a:buClr>
              <a:buSzPct val="100000"/>
              <a:buFont typeface="Arial" panose="020B0604020202020204" pitchFamily="34" charset="0"/>
              <a:buChar char="•"/>
            </a:pPr>
            <a:r>
              <a:rPr lang="en-US" sz="2000" b="1" dirty="0" smtClean="0">
                <a:solidFill>
                  <a:schemeClr val="tx2"/>
                </a:solidFill>
                <a:latin typeface="+mn-lt"/>
              </a:rPr>
              <a:t>Major series, e.g. </a:t>
            </a:r>
            <a:r>
              <a:rPr lang="en-US" sz="2000" b="1" i="1" dirty="0" smtClean="0">
                <a:solidFill>
                  <a:schemeClr val="tx2"/>
                </a:solidFill>
                <a:latin typeface="+mn-lt"/>
              </a:rPr>
              <a:t>Lecture Notes </a:t>
            </a:r>
            <a:r>
              <a:rPr lang="en-US" sz="2000" b="1" dirty="0" smtClean="0">
                <a:solidFill>
                  <a:schemeClr val="tx2"/>
                </a:solidFill>
                <a:latin typeface="+mn-lt"/>
              </a:rPr>
              <a:t>in Computer Science, Math, etc.</a:t>
            </a:r>
          </a:p>
          <a:p>
            <a:pPr marL="779261" lvl="1" indent="-342900">
              <a:spcBef>
                <a:spcPts val="800"/>
              </a:spcBef>
              <a:buClr>
                <a:schemeClr val="accent2"/>
              </a:buClr>
              <a:buSzPct val="100000"/>
              <a:buFont typeface="Arial" panose="020B0604020202020204" pitchFamily="34" charset="0"/>
              <a:buChar char="•"/>
            </a:pPr>
            <a:r>
              <a:rPr lang="en-US" sz="2000" b="1" dirty="0" smtClean="0">
                <a:solidFill>
                  <a:schemeClr val="tx2"/>
                </a:solidFill>
                <a:latin typeface="+mn-lt"/>
              </a:rPr>
              <a:t>Springer Book Archives</a:t>
            </a:r>
          </a:p>
          <a:p>
            <a:pPr marL="342900" indent="-342900" algn="l">
              <a:spcBef>
                <a:spcPts val="800"/>
              </a:spcBef>
              <a:buClr>
                <a:schemeClr val="accent2"/>
              </a:buClr>
              <a:buSzPct val="100000"/>
              <a:buFont typeface="Arial" panose="020B0604020202020204" pitchFamily="34" charset="0"/>
              <a:buChar char="•"/>
            </a:pPr>
            <a:endParaRPr lang="en-US" sz="2400" b="1" dirty="0" smtClean="0">
              <a:solidFill>
                <a:schemeClr val="tx2"/>
              </a:solidFill>
              <a:latin typeface="+mn-lt"/>
            </a:endParaRPr>
          </a:p>
          <a:p>
            <a:pPr algn="l">
              <a:spcBef>
                <a:spcPts val="800"/>
              </a:spcBef>
              <a:buClr>
                <a:schemeClr val="accent2"/>
              </a:buClr>
              <a:buSzPct val="100000"/>
            </a:pPr>
            <a:r>
              <a:rPr lang="en-US" sz="2000" b="1" dirty="0" smtClean="0">
                <a:solidFill>
                  <a:schemeClr val="tx2"/>
                </a:solidFill>
                <a:latin typeface="+mn-lt"/>
              </a:rPr>
              <a:t>Perpetual </a:t>
            </a:r>
            <a:r>
              <a:rPr lang="en-US" sz="2000" b="1" dirty="0">
                <a:solidFill>
                  <a:schemeClr val="tx2"/>
                </a:solidFill>
                <a:latin typeface="+mn-lt"/>
              </a:rPr>
              <a:t>access – archival </a:t>
            </a:r>
            <a:r>
              <a:rPr lang="en-US" sz="2000" b="1" dirty="0" smtClean="0">
                <a:solidFill>
                  <a:schemeClr val="tx2"/>
                </a:solidFill>
                <a:latin typeface="+mn-lt"/>
              </a:rPr>
              <a:t>rights</a:t>
            </a:r>
          </a:p>
          <a:p>
            <a:pPr algn="l">
              <a:spcBef>
                <a:spcPts val="800"/>
              </a:spcBef>
              <a:buClr>
                <a:schemeClr val="accent2"/>
              </a:buClr>
              <a:buSzPct val="100000"/>
            </a:pPr>
            <a:endParaRPr lang="en-US" sz="2000" b="1" dirty="0">
              <a:solidFill>
                <a:schemeClr val="tx2"/>
              </a:solidFill>
              <a:latin typeface="+mn-lt"/>
            </a:endParaRPr>
          </a:p>
          <a:p>
            <a:pPr algn="l">
              <a:spcBef>
                <a:spcPts val="800"/>
              </a:spcBef>
              <a:buClr>
                <a:schemeClr val="accent2"/>
              </a:buClr>
              <a:buSzPct val="100000"/>
            </a:pPr>
            <a:r>
              <a:rPr lang="en-US" sz="2000" b="1" dirty="0" smtClean="0">
                <a:solidFill>
                  <a:schemeClr val="tx2"/>
                </a:solidFill>
              </a:rPr>
              <a:t>Unlimited access</a:t>
            </a:r>
          </a:p>
          <a:p>
            <a:pPr algn="l">
              <a:spcBef>
                <a:spcPts val="800"/>
              </a:spcBef>
              <a:buClr>
                <a:schemeClr val="accent2"/>
              </a:buClr>
              <a:buSzPct val="100000"/>
            </a:pPr>
            <a:endParaRPr lang="en-US" sz="2000" b="1" dirty="0">
              <a:solidFill>
                <a:schemeClr val="accent2"/>
              </a:solidFill>
            </a:endParaRPr>
          </a:p>
          <a:p>
            <a:pPr algn="l">
              <a:spcBef>
                <a:spcPts val="800"/>
              </a:spcBef>
              <a:buClr>
                <a:schemeClr val="accent2"/>
              </a:buClr>
              <a:buSzPct val="100000"/>
            </a:pPr>
            <a:endParaRPr lang="en-US" sz="2000" b="1" dirty="0" smtClean="0">
              <a:solidFill>
                <a:schemeClr val="accent2"/>
              </a:solidFill>
              <a:latin typeface="+mn-lt"/>
            </a:endParaRPr>
          </a:p>
        </p:txBody>
      </p:sp>
      <p:sp>
        <p:nvSpPr>
          <p:cNvPr id="3" name="Title 1"/>
          <p:cNvSpPr txBox="1">
            <a:spLocks/>
          </p:cNvSpPr>
          <p:nvPr/>
        </p:nvSpPr>
        <p:spPr>
          <a:xfrm>
            <a:off x="300965" y="340638"/>
            <a:ext cx="8813933" cy="304699"/>
          </a:xfrm>
          <a:prstGeom prst="rect">
            <a:avLst/>
          </a:prstGeom>
        </p:spPr>
        <p:txBody>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en-US" dirty="0" smtClean="0">
                <a:solidFill>
                  <a:srgbClr val="00468A"/>
                </a:solidFill>
                <a:cs typeface="Lucida Sans"/>
              </a:rPr>
              <a:t>Main </a:t>
            </a:r>
            <a:r>
              <a:rPr lang="en-US" dirty="0" err="1" smtClean="0">
                <a:solidFill>
                  <a:srgbClr val="00468A"/>
                </a:solidFill>
                <a:cs typeface="Lucida Sans"/>
              </a:rPr>
              <a:t>carachteristics</a:t>
            </a:r>
            <a:r>
              <a:rPr lang="en-US" dirty="0" smtClean="0">
                <a:solidFill>
                  <a:srgbClr val="00468A"/>
                </a:solidFill>
                <a:cs typeface="Lucida Sans"/>
              </a:rPr>
              <a:t> </a:t>
            </a:r>
            <a:r>
              <a:rPr lang="en-US" dirty="0" smtClean="0">
                <a:solidFill>
                  <a:srgbClr val="00468A"/>
                </a:solidFill>
                <a:cs typeface="Lucida Sans"/>
              </a:rPr>
              <a:t>of our offer</a:t>
            </a:r>
            <a:endParaRPr lang="en-US" dirty="0">
              <a:solidFill>
                <a:srgbClr val="00468A"/>
              </a:solidFill>
              <a:cs typeface="Lucida Sans"/>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287" y="5336275"/>
            <a:ext cx="1295400" cy="121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4998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08" y="818652"/>
            <a:ext cx="8813933" cy="304699"/>
          </a:xfrm>
        </p:spPr>
        <p:txBody>
          <a:bodyPr/>
          <a:lstStyle/>
          <a:p>
            <a:r>
              <a:rPr lang="en-US" b="1" kern="1200" dirty="0" smtClean="0">
                <a:solidFill>
                  <a:srgbClr val="00468A"/>
                </a:solidFill>
                <a:latin typeface="+mj-lt"/>
                <a:cs typeface="Lucida Sans"/>
              </a:rPr>
              <a:t>Features…</a:t>
            </a:r>
            <a:endParaRPr lang="en-US" b="1" kern="1200" dirty="0">
              <a:solidFill>
                <a:srgbClr val="00468A"/>
              </a:solidFill>
              <a:latin typeface="+mj-lt"/>
              <a:cs typeface="Lucida Sans"/>
            </a:endParaRPr>
          </a:p>
        </p:txBody>
      </p:sp>
      <p:sp>
        <p:nvSpPr>
          <p:cNvPr id="5" name="TextBox 4"/>
          <p:cNvSpPr txBox="1"/>
          <p:nvPr/>
        </p:nvSpPr>
        <p:spPr>
          <a:xfrm>
            <a:off x="116463" y="1268760"/>
            <a:ext cx="9439049" cy="5112568"/>
          </a:xfrm>
          <a:prstGeom prst="rect">
            <a:avLst/>
          </a:prstGeom>
          <a:noFill/>
        </p:spPr>
        <p:txBody>
          <a:bodyPr wrap="none" lIns="0" tIns="0" rIns="0" bIns="0" rtlCol="0">
            <a:noAutofit/>
          </a:bodyPr>
          <a:lstStyle/>
          <a:p>
            <a:pPr marL="177800" indent="-177800" algn="l">
              <a:spcBef>
                <a:spcPts val="800"/>
              </a:spcBef>
              <a:buClr>
                <a:schemeClr val="accent2"/>
              </a:buClr>
              <a:buSzPct val="100000"/>
            </a:pPr>
            <a:r>
              <a:rPr lang="en-US" sz="1800" b="1" dirty="0" smtClean="0">
                <a:latin typeface="+mn-lt"/>
              </a:rPr>
              <a:t>	</a:t>
            </a:r>
            <a:endParaRPr lang="en-US" sz="2000" b="1" dirty="0" smtClean="0">
              <a:latin typeface="+mn-lt"/>
            </a:endParaRPr>
          </a:p>
          <a:p>
            <a:pPr marL="177800" indent="-177800" algn="l">
              <a:spcBef>
                <a:spcPts val="800"/>
              </a:spcBef>
              <a:buClr>
                <a:schemeClr val="accent2"/>
              </a:buClr>
              <a:buSzPct val="100000"/>
            </a:pPr>
            <a:endParaRPr lang="en-US" sz="1800" dirty="0" smtClean="0">
              <a:latin typeface="+mn-lt"/>
            </a:endParaRPr>
          </a:p>
        </p:txBody>
      </p:sp>
      <p:sp>
        <p:nvSpPr>
          <p:cNvPr id="24578" name="AutoShape 2" descr="data:image/jpeg;base64,/9j/4AAQSkZJRgABAQAAAQABAAD/2wCEAAkGBxQQEhQUEhQWFBUXGBUYFxUUFxcWGxkYFRgWFxgYGRgYHCggHhwlHRQXITEiJSksLi4uGB8zODMsNyguLisBCgoKDg0OGxAQGywkICYwLDQsLS8sLCwsNDQsLCwsLCwvLCwsLCwsLC8sLCwsLSwsLCwsLywsLCwsLCwsLCwsLP/AABEIAOEA4QMBEQACEQEDEQH/xAAcAAEAAgIDAQAAAAAAAAAAAAAABgcFCAIDBAH/xABQEAABAwIBBwUKCAsIAgMAAAABAAIDBBEGBQcSITFBURMiYXGBFEJicnORobGy0QgjMjVSksHCGDNDVYKipNLh4/AXJFNUdIOTsxU0JWOj/8QAGwEBAAEFAQAAAAAAAAAAAAAAAAUBAgMEBgf/xAA7EQACAgEBBQUHBAAFAwUAAAAAAQIDBBEFEiExQQYTUWFxIoGRobHR4RQyQsEjM1Jy8ENi8SREkqLC/9oADAMBAAIRAxEAPwC71QoEAQBAEAQBAEAQBAEB0z1bI/lva3xnAetUckuZkhVZP9sW/RGJqMYUUfyqmP8AROl7N1jeRUv5I3obHzp8qn7+H1PC7OJk8flieqOT91Wfq6vH5Gyuzu0H/D/7L7nwZxcn/wCM4f7cn7qp+rq8fkVfZ3aH+hf/ACX3PZBjWhfsqWDxtJntAK9ZFT/ka89i58OdT92j+hlqbKMUv4uVj/FcD6isilF8maNmPbX++LXqmelXGEIAgCAIAgCAIAgCAIAgCAIAgCAIAgCAIDxZUyvDSt0p5GxjdpHWeobSrZ2RgtZM2cfEvyJbtUWyCZZzqMaSKaIv8OQ6I7GjX57LSnnL+COmxOys3xvnp5Lj8yGZUxtW1F7zOY36MXMHnGv0rVnk2S6/A6DG2JhUcoJvxfH8GBmmc83e5zjxcSfWsLbfMlIwjBaRSXocFQuCAIAgPrHlpuCQeINkKNJrRmZybiyspzzKiQj6LyXt8zr27FmjfZHkyPyNk4d/7616paP5EwyRnVcCBUwgje+I2P1Tt862YZz/AJIgMrspF6uifuf3/BPMi4jpqwfEytJ+gdTh+ida3a7oT/azmMvZuTiv/Fg0vHmviZZZDRCAIAgCAIAgCAIAgCAIAgCAIDoraxkDC+V4YwbXONgqSkorVmWmmy6ahWtW+iKyxNnOc67KMaI1jlXgEnpa3YOs+ZR9ua3wh8Tsdn9mIx0nlPX/ALVy97+xXlXVPmcXyOL3Ha5xuVottvVnV1VQqjuQSS8EdSoZAgO+kopJjaON7z4LSfUroxcuSMVt1dS1skl6vQzdNgeuk2QOb4xa37VlWNa+hHWbcwYf9RP01Z7mZta497GOt/8ABX/o7TWfaXBXV/A+uzaVw3Rnqf8AwT9Hb5FF2lwX1l8DxVOBK5n5Au8VzT9qteLauhs17ewJ/wDU09UzCVuTpYTaWN7PGaR6VhlGUeaJGrJquWtck/RnmVpmCA+xvLSC0kEbCDYjqIQpKKktGtUTfDecieCzai88fHUHjt77t863KsyUeEuKOb2h2bou9qj2JfL8e74Fq5GyzDWM04Hhw3je08HDcVIwsjNaxZxOXh3Ys9y2Oj+T9D3q81QgCAIAgCAIAgCAIAgCAwOKsVQ5PZd50pD8iMbT0ngOlYbr41rjzJPZuyrs6ekeEVzf/ObKWxBiGeufpzO1D5LG3DW9Q+1RNlsrHrI9Ewdn0YcN2per6sxSxm8c4IHSODWNLnHYGgknsCqk3wRZOcYR3pPReZOMg5sp5bOqHCBv0dTn+jUFt14cnxlwObze09FXs0LffjyX3ZO8kYEo6axEfKOHfS8436rW9C3YY1cemvqczlbdzb+Dlurwjw/JJIow0WaA0cALD0LOuHIiZScnrJ6nJC0IAgCA+PaCLEAjgdaFU2nqjAZWwXR1N9KIMce+j5h9GrzhYZ49c+aJTG21mY/7Z6rwfFEFy7mulju6lfyo+g+zXdh2H0LTswpLjB6nS4faiqfs5Ed1+K4r7/UglZRyQuLJWOY4bQ4WWlKLi9GdPVdXdHfraa8joVDIerJeUpaaQSQvLHDeN44EbwroTcHrEwZGNVkVuu1aouLBeOY60COW0c/DvX9LL+o+lSlGSrOD4M4Da2w7MNuyv2ofNev3JgtogAgCAIAgCAIAgCAICLY3xgygZoss+dw5rfoj6bujgN9lr5GQq1ouZN7H2PPNnvS4QXN+Pkv+cCk66sfO90kri97jck/1s6FEyk5PVnotNMKYKutaJHQrTKSrCeB5q6z3Xih1c8jW7xBv69nWtmnGlZx5IhNp7cpw/Yj7U/Dw9ftzLcyFh2nom2hjAO951vd1u+xSddUK17KODzdo5GXLW2XDw6fAyyyGiEAQBAEAQBAEAQBAY/LGRYKtmhPG143G3Ob0tdtCsnXGa0kjaxc2/FlvVSa+j9UVPi3N/LSXkgvNFvsOewdIG0dIUbdiyhxjxR3OzO0FWTpXb7M/k/t6ELWodEfWOIIIJBBuCNRBGwgoUaTWjLczf457otT1JAlHyJCbcp0HwvWpPGyd72ZczhNubD7jW+hez1Xh+PoT9bpywQBAEAQBAEAQGBxjiRmT4C886R2qNnE8T0BYb7lXHXr0JTZWzZ5126uEVzf/ADqyiK6sfPI6SRxc9xuSf62KHlJyerPTKaYUwVda0SOhWmUsvAub/S0Z6xurUWQnfwL/AHedSGPi6+1P4HHbZ7Qaa0Yz9Zf0vv8AAtBrQAABYDUAFIHGNtvVn1CgQBAEAQBAEAQBAEAQBAcJpWsaXOIDQCSTqAA23RvTiy6EZSkoxWrZQOMK2nnqXvpmcmzZwD3Am7wN19Wro6VC3yhKbcFwPUdlUZFONGF8tX9F4a9dDCLCSR9a4ggg2I1gjcQhRpNaMufN3i7uxnIzH49g2/4jR33jDf51LY1++t2XM8927sj9JPval7D+T8PTwJoto50IAgCAIAgOiurGQRvkkOixgJJ6AqSkorVmWmmd1irgtW+Rr/ibLb66d0z9Q2Mb9FgvYem/WVCW2OyW8z1LZ+DDDoVUfe/FmKWM3izc2uDL6NVUN6Yoz6HuHqHapDFx/wCcvccbt/bWmuNQ/wDc/wCl/fwLPUgcYEAQBAEAQBAEAQBAEAQBAcJpWsaXOIa1oJJOoADaSjenFl0ISnJRitWymMe40Na4xQkinB26wZCN56OAUTkZHeeyuR6FsXYscSPe28bH8vTz8yGrVOhPXk7JktQXCGNzyxpc7R3Af1s2lXRhKX7Ua9+VVRo7ZJavRHkVpsHfQVj4JGSxnRew3B/rduV0ZOL1RiuphdW65rVPmX/hjLba6nZK3UTqe36LxtHuU1VYrI7yPLdo4M8O91S5dH4roZZZDRCAIAgCAqrO3iDScKRh1Ns6Wx2utdrT1A383BR2bbq9xe87fsxs/di8qa4vhH06v+iuFoHXEuzdYY7tm05B8TEQXXGp7tzPRc9HWtnGp7yWr5Igdu7T/SU7kH7cuXkvH7fgu0C2oagpc85b14s+oUCAIAgCAIAgCAIAgCAIDhNM1jS55DWtBJcTYADaSUbSWrLoQlOSjFatlM49xo6scYoSWwNJ65CN58HgFFZGR3j3Y8j0LYuxY4ke9t4zfy8vXxZDFqHQmTw9kOWulEUQ6XPPyWN4n3b1krrlZLRGnnZ1WHU7LH6Lq/QvXDuQoqGIRxDxnna93E+7cpiqqNcdEeZ5+fbmWuyx+i6JFaZ0MLdzv7piFo5DZ7QPkPO/qd6+taGXTuvfXJnYdndqd/D9PY/ajyfivuvp6ECWkdQSzNxiHuOpDHH4qYhruAdezXec2PQVs4tu5PR8mQe3tn/qsdyivajxX9ovBS55sEAQBAeHLeUW0sEkztjGk24ncO02Vtk1CLkzZw8aWTfGqPV/+TXarqXSvdI83c8lxPSVBNtvVnrFVUaoKEeS4I+0VK6aRkbBdz3BoHSUinJ6IW2xqg7J8ktWbC4eyS2jp44Wd6OcfpOPyndpU5XWoRUUeU52XLLvlbLry8l0RkVeagQBAEAQBAEAQBAEAQBAcJZQxpc4hrQLknUABvKN6F0YuTUYrVspjHmNHVrjFCS2nHYZCN56OAUVkZHecI8j0LYuxY4i723jZ9Pz5kNWodCZLD+Q5a6URRDpc47Gt4n3LJXXKyWiNPOzqsOrvLPcurL2w7kKKhiEcQ6XOO1zuJ9ymKqo1x0R5nn59uZb3lj9F0SMoshpHnyjRMqInxSC7Xggjr39apKKktGZqL50WKyD4o14y1kx9JPJC/aw2vuI2gjrCg5wcJOLPVsTJhk0xthyf/NDxKw2S+M3+Wu66NhcbyM+Lf0luw9osfOpnGs3614o8y25hfpcuSj+18V7/sySLOQ4QBAVtnjyqQyKnaflXkf1N1NHnuewLQzp8FE6/sripynkPpwXv5lWKOO2LDzQ5F05X1Lhqj5jPHcOcexp/WW9hV6tzfQ5TtRm7lcceP8ALi/Rcvn9C2VJHChAEAQBAEAQBAEAQBAEBwnmaxpc8hrWgkuJsABtJKNpLVl0ISnJRitW+RTGPcZmtcYoTanaeoyEbz0cAorIyO89lcj0LYuxViR723jY/l+fFkNWodCZPD2Q5a6URRDxnHYxvE+7esldcrJaI087Oqw6nZY/RdW/AvXDuQoqGERRDpc47XO4lTFVUa46I8zz863MtdlnuXRIyiyGkEAQFbZ4Mi6TI6po1ttHJ4pPNPYSR2rQza+Cmjr+y2bpKWNLrxXr1+RVijjtib5psqclVmInmzNIt4bdbfRpBbeHPdnu+JzfabF73FVqXGL+T5/0XKpU8+CAICg8e5R7orpzuY4xt6o+b6wSobInvWM9Q2Lj9xhQXVrV+/j9CPrASpb9RlP/AMDkdk3Jcq4FhczS5O7piLku0TsuN25TdENytI8s2tlfqcuc+mui9EQz8II/m/8Aaf5KzaEdoPwgj+b/ANp/kpoNB+EEfzf+0/yU0Ghm8j59KKUhs8UtPfvtUjR2tsfQg0LLyZlKKqjbLBIyWN2x7CHDpGreOCoUPUgI5j7FH/iqR1TyXLWcxuhp6Hyza+lou9SArL8II/m/9p/kquhXQfhBH83/ALT/ACU0Gg/CCP5v/af5KaDQ9FJn/jJ+NoXsHFkzXnzOY31poNCc4Zzk5Pr9UcwjeASY5rMdYAk2ubOsATqO5UfDiysYSlJRitW+RBce40dWOMUJLYGncbGQjefB4BRWRkd492PI9C2LsWOJHvbeM38vz5kGq5+Tbe19YHBa9cN56Exl5H6evf01MfLloNFy30/wWxHEcnomQ13aCNUd6UPn+CdYEzsQwOgpW0PJtkkjY+Yz6TrvcG6bhyQva97X1BSVVUa46I4rPzrcy12WP0XReRfCvNEICrsdZ4Bk2sfStpeXLA3Sfy3J2c4aWjo8m7cRv3qpUwH4QR/N/wC0/wAlNBoS3COLBiOlq43U/I6Ia0DlOUuXAuafkNtYtBVlkN+LibOHkPHvhauj/wDPyKoljLSWnaCQesaioLTQ9ajJSSkup20FW6GVkrflMc1w7DeyrGTi00Y76o3VyrlyaaNkoZQ9rXN1hwBHURcKeT14nkM4uEnF80c0LTorp+Tje8961zvMCVST0TZlpr7yyMPFpGtk0he5zjtcST1k3UDrrxPXoxUYqK6Huw9Q90VMMW572g9QN3egFXVx3pqJrZ1/cY07PBP8Fk5+PmiTykPthTx5MayKpUndBmjylPEyWOOMska17fjWg2cLjV1FUKHKfM/lVgvyDXdDZGE+tAQ7KuSpqSQxVET4njvXi3aNxHSFUqZzAGNZsk1Aewl0LiBNDfU5vEX1B43Hs2KhQ2voaxk8bJY3BzHtDmuG8OFwVQoQHP180v8AKw+0qlTWZVKk+pMz+U5WMkayLRe1rm3laNTgCPQVQodhzM5V/wAKP/lYmoMDiTAtdk9odUQEMJA5RpD23OwEt2dqalVxeiMfSU+hr77jw6lrWT3uHQncPF7nSb/d9CT0U2mwHfsPWFF2R3ZaHd4WR39Kk+fU6cs3ELnWOi0tuQNlzYedZMaLlPgaO3L4U4usvFaLxIdPMXm57BwUxGKitEedXXStlvSODHlpBBsQQQekawrjEbk4XyoKujp5x+UiY49ZHOB6QbhWlpknvDQSdgBJ6ggNNsTZSNVV1E5N+UlkcPFLjojqAsOxXFxjEBe3wa/xVb48XsuVGUZi8e0HIV87QLBzuUH+5zj6SVC5Ed2xnp+xb++wq2+aWnw4fQj6wEqX5gGs5aggdtIaWHrYS37FNY0t6pM8v23T3WdZHz1+PEkCzEUYHHk/J5PqTxZo/XIZ95Ych6VSJTY1e/nVLz1+HH+igVCnqJLs1lPp5QYfoMe70AfeW1hrW0ge0lm5gteLS/v+iWZ+PmiTykPthS55yaxlVKm4uC/m+j/08PsNVpaZlARfOLhVmU6OSMtBla1zoHbC2QC4F9zXEAH+CqVNSnNINiLEaiDuKqVNifg95ZM1DJA83MEnN8nINIDsdp9hCoUPfn6+aX+Vh9pAazFVKm5uG/8A1KbyEP8A1tVpae6aVrGlziGtaCSTqAA2ko3pxZdCEpyUYrVspXOJjM1ulDEbU436wZCAdZ8HgO3qi7slzlpHkd7svYkMWl2XLWbT9F6efmVUs5GEpwNkOWufyUQ74aTjsY3Vdx929YLK3ZNJEriZ1eHizssfXgvF6ckT3O5kKKhyJyUQ/LQlzjtc7naypGqqNcdEcZnZ9uZa7LPcuiRr7dZTTMvi/JfcdbUwbAyR2j4jucz9VzUBfXwfsqcrk0w74JHtt4Mh5QelzlQoSTOflfuPJdVKDZxZybLbdKUhgPZpE9iA1OpYDI9jG7XOa0dbiAPWqlTJYsoG01ZPC0WEbyy3i2B9KoULg+DZ+KrfHi9lyMM9WeOn0amJ/wBOO31XfxUXnL20/I7zsrZrjTh4P6ogK0jqC4sz05dRyNPeTOt1Oaw+u6lMJ/4bXmcB2prUcuMl1ivk2TpbhzJE86LrZOl6XRD9dp+xa2X/AJT9xOdnFrtCHpL6Mo9RB6ST3M5HerldwhI872e5buCvbb8jmO1UtMWEfGX9Mzufj5ok8pD7YUocEaxlVKm4uC/m+j/08PsNVpaZlAEBpvi2EMrqpo2CeX2yri4sz4Ns1qirbxjjP1XEfaqMoyb5+vml/lYfaQGsyqVLlyZn2dFFFEKAO0GMZfugi+g0NvbktV7KgUW3ojw4qznz17AzkhDHtcxshdpHdpO0RcDhZaV+tnBPgdPsmMcP/ElBOfry+XMh9RlBzxbUB0LDCmMXqSmRtK26O7yR56eB0j2xxtL3vNmsaLlxO4BZ4xcnoiJuujVHekbNZvsNf+Oo44nBvKkaUzm73nXa+8N2DqW1GKjyOfvvnbLWT9F4Ecz/AHzSfLQ/eVyMKNaCqlS0c/8Akvkq2CYbJ4W31d9FZp7bOaqFDu+Dvlbkq6WAnmzRXHjxG4/Vc/0ICTfCOytowU1MDrkeZHDwYxYX7XegoCss0uSe6sq0rSLtjdyzuqLnN/WDR2oDxZxfnOt8vJ60BanwbPxVb48XsuRhmYz1M10p6Jh/1qOz/wCPvOz7JPhcv9v9lZqPOxLWzMO+KqB4bD52/wAFJYP7WcR2sX+LW/J/UsZbxyJEs6Q/+Ol6HRe2B9q1sv8Ayn7id7OP/wBfH0l9CkFEHpBYGZp395mHGK/me33rdwf3v0OW7Vr/ANNB/wDd/TM1n4+aJPKQ+2FKHCGsZVSpuLgv5vo/9PD7DVaWmZQBAacYvlD66rcNhnl9shXFxZXwbo71NW7cImDzuPuVGUZOM/XzS/ysPtIDWYC+xVKpa8ESGkyG5ovdpJAN9e8bNYUfZlxb04nXYPZ+6MFZJx1fm+HyPk8LmGzhZUjNSXAuvx7KZbs0cY3sBHKEtYSASBcgE7bb+Nleoylwia8rqqVvW66eXM2UwFhugp4WTUQbLptH94J0nO46z8nxRZbUY7q0OcyL5XT3n7kSxXGArfP980ny0P3lVFUa0FVKmxOf/JPK5OhnA50D269+hKA1wHaGHsVChSWCsr9xV1NOTYMkbpeI7mv9BJ7EBJs+mVO6MqvaDcQsZEOsXe70yFASf4N2TLy1dQR8lscTT0vLnOt1BrfrICuc4vznW+Xk9aAtT4Nn4qt8eL2XIwzNZ6nf+oPLH/rUdn/x952XZJf5z/2//orFR52RauZhvxdQfDZ6ipHB5SOI7WP/ABK15P6ljrfORI7nCg5TJ1QODWu+o5rvsWDJWtUiW2HZuZ9b82vimihVDHp5M80sujX2+lE9vpa77q28N6W+457tPDewtfCSf1X9knz8fNEnlIfbCljzw1jKqVNxcF/N9H/p4fYarS0zKAwmNMvsyfRzVDyAWscIwe+kIOg3tNuy6A0+kkLiXONySSTxJ1kq4uNg/g75HMVHNUOFjNJZnSyMWv8AWLh+iqFDK5+RfJL/ACsPtKgS1eiNeKWm0Bc7fUteyze4IncTEVS3pc/oSuD5LeoepRMv3M9Co/yo+i+hkck4dlyi/kYhr2l52MHEn7N6y48ZOfsmhte6irGbufp46+X9lf5do5aeeSGdujJG4tLeFuHQRY36VMxiorRHmt10rZb0iZ5nccHJtSIZXf3WdwD7/k3kWbIPMAejXuVTCbOAqhQrfP8AfNJ8tD95VRVGtBVSpuDjDJfdeTaiEC7nwO0B4YbpM/WAVChp+qlTsqah0r3PeS5zjck7SUBs5mPyV3PkqJxFnTOdKenSOi39VoVChQOcX5zrfLyetAWp8Gz8VW+PF7LkYZkM8015qdv0WPP1nD91Rmc/aSO47Jw0psl4tfJfkrtaJ1hb2ZyK1LK7jMR9VjfepPBXsN+ZwXaueuTCPhH6tk+W6cuePLFNysEsZ7+N7fO0hWzW9Fo2MW3ur4T8Gn8zW9zbGx2jV5lAnrieq1Rm8FVnI11O8mw0w09T+b9qzUS3bEyP2vT32FZFeGvw4k/z8fNEnlIfbU2eWI1jVSpY+TM81fTwxwsZBoxsaxt2uvZoAF+d0KhQ7H578pHYKcf7ZP3kBC8RYmqsoP06qZ0lr6LTqa2/0WDUOvaqlT1YIwjNlWobDECGbZJbEtjbvJ6eA3qhQ2wo6aKjgbG20cMTABcgBrWjaT9qo2lxZWEJTkoxWrfJFK51MZGtaYotUDXDrkIOp3QOAWg8jvJ7q5HYVbFWJi97Zxm9Pd5eviVorjCTXC+Q5a57IohuBc47GNttPu3rSjXKybSOovzqsPFjZY+i0XV8C+cO5CioYhHEOlzzte7ifduUtVVGuOiPOM/PtzLXZZ7l0SK4z7YINTF3dTsvLELStaNb4hfnatpb6r8AsppmviqVNkMx2M+7abuWZ3x9OAASdb4tjT1t2HsO9UKHdn++aT5aH7yII1oKqVN3IRzW9Q9StLTULHmS+5MoVUOwNlcRu5r+e3ss4K4uMNS05leyNvynua1vW4gD1oDc7I1C2mghhb8mKOOMdTGhv2K0tNTs4vznW+Xk9aqVLU+DZ+KrfHi9lyMM8uc6s5WvkA2RhrO0C59J9Ch8uWtr8j0js9T3eDFv+WrIqtYnC9c21JyWT4b7XaT/AKzjb0WUxix0qR5nt+3vM+enTRfBEnWwQwQGvWLqA09ZUR7uUc5vivOk30FQl0d2xo9W2Xer8SufktfVcGYgOtrGojYViN5pPgy6sS5IOXclsjZIIzLyT9NzS4AsN3CwI3gqernvRUjyXMoePfOp9Gyuf7AZv87H/wATv3lfqa2o/sBm/wA7H/xO/eTUaj+wCX/Ox/8AE795NRqZrI2YemYQamokmttawCJp6zcu8xQFm5LyXT0EPJwMZDEwXNtWza5zjrJ6SbqjenMrGLk1GK1bKnx5jV1a4xQktpxt3GQg7T0cAorIyO89mPI9C2LsWOIu9t4z+n58SC1kHKNte2xa9c916kvmY7vr3E9Dsw/g6aulEURF9rnEGzW8Stuux2S0SOezsOOHU7LJryWnFvw5mxGF8gR0EDYowLgDTfve6wBPVq1Dct+FcYLRHIZeZblTUrHyWiXRIy6vNQ+OaCLHWDtBQFK5bzEcpPI+nqWRROddkbo3O0Adrbh2sXvboVSp3YZzOVVBUxVENdGHRuBI5J1nN75h52xwuPTtQE+ziYWdlWj7mbIIjpsfpOaXDm31WBHFAVb/AGAS/wCdj/4nfvIC9422AHAAeZUKFX5w80pynWGpjnZDpMY17XRlxLmDR0rgjvQ0foqpUxuF8yT6SrgnkqmSNieHlgjcC7R1gXLuNkBcioUKZxLmUlq6qeoFWxglkc8NMbjbSOy+kqlSU5ucFnIUVSZZmyh+i+7WlthGHX2k8VRvRal9cHZNQjzb0Knr6kzSySHa97nH9Ik/aoGT3m2euUVKquNa6JL4HVFEXuDWi5cQAOJJsAqaa8C+UlGLk+SNk6CmEMbIxsY1rR2CynordSR5Dda7bJTfVtneqmIICqs8eTLSQ1AGpwLHHpbrb5wT5lHZ0OKkdv2VytYTofTivfzK4WgdcWtmeytpRSUzjrYdNg8F1tIDqdr/AElJYVmqcDh+1WJu2RyEuD4P1XL5fQsZbxyQQBAcJ5msaXPIa1oJLibAAbSSjaS1ZdCEpyUYrVvkUzj3GhrXGGE2gB27DIRvPRwCisjI7z2Y8j0LYuxViR72397+X5IYtQ6EyeH8hy10oiiHS5x2MbxPu3rJXXKyWiNPOzqsOp2WP0XVvwL1w7kKKhhEUQ6XOO1zuJUxVVGuOiPM8/PtzLXZZ7l0SMoshpBAEAQBAEAQBAEAQBAEBCc62V+RpORB58xt06DSC77B2rUzLN2G74nR9msPvcrvXyh9Xy+5TKij0IlebPJnL1zCRzYgZD1jU0ec+hbOJDesXkQfaHK7jCaXOXD7/IvFS55sEAQGGxfkjuykliHyraTPHbrb59nasV1e/BxJDZeX+lyoWdOT9HzNfXNIJBFiNRB3EblCHqiaa1RkcN5WNHUxzC9mnnAb2nU4eb0gLJVZuTUjUz8SOXjyqfXl69DYWlqGysa9hu1wDmkbwRcKbTTWqPKbK5VzcJLRrgztVSw4TStY0ucQ1oFySbAAbyUb04suhCU5KMVq2Uzj3GjqxxihJbA0nWDblDxPg8AorIyO89mPL6noWxdixxI97bxm/l+fMhi1DoTJYfyHLXSiKIeM47GN4n3b1krrlZLRGnnZ1WHU7LH6Lq/JF7YdyDFQxCOIcNJ52vdxPu3KYqqjXHRHmefn25lrssfouiRlFkNIIAgCAIAgCAIAgCAIAgPjnAC51AbSUKpNvRFBY2y73dVPkH4tvMj8UX19puVC3295PXoeobIwf0eMoP8Ac+L9fwYFYSULozV5G5Ck5Vws+Y6WvaGDUwdu3tUth17sNX1PPO0mb3+V3cXwhw9/X7e4mi2jnQgCAICmM6OQO56jlmD4uY38V4HOHbt86isurdnvLkz0Ps5tDv8AH7mX7ofTp8ORClqHRFm5qMTW/ucp6YSfO5n2jtUhh3fwfuON7S7M/wDdVr/d/T+5ZksoY0ucQ1oFyTqAA3lSDehx0YuTUYrVspnHuNHVjjFCS2nG3cZCDtPRwCisjI7z2Y8j0LYuxY4i723jN/L8+JDFqHQmSw/kOWulEUQ6XOOxreJ9yyV1yslojTzs6rDqdlnuXVvwL2w7kGKhiEcQ6XOO17uJ9ymKqo1x0R5nn59uZb3lj9F0SMoshpBAEAQBAEAQBAEAQBAEAQEAzp4m5GPuWJ3xkg55Hexnd1u9V1pZd26txc2dT2b2Z3tn6mxezHl5v8fUqJRh3hm8H5DNdUsj7wEOkPBgIuOs7O1ZqKu8ml8SO2rnLDxpWdeUfX8cy/42BoAAsAAAOACmjyyUnJ6s5IUCAIAgMbiHI7K2B8L+++SfouGxwVllasjus3MHMniXxth05+a6o1+ylQvp5XxSjRew2I+0dBUJKLi9Gep498L61ZW9UzoikLSHNNiCCCNoI1ghU5GWUVJOL5MkmI8aT1sMcTrNaANPRvz3C+s9FrauPYs9uRKyKTIfA2LRh2ysjxb5a9F9/PwIytcmTJ4fyHLXSiKIcNJx2MbxPu3rJXXKyWiNPOzqsOp2WP0XVvwL1w7kKKhiEUQ6XOO1zuJUxVVGuOiPM8/PtzLXZZ7l0SMoshpBAEAQBAEAQBAEAQBAEAQGAxjiZmT4dI2MrgRGzieJ8EXF1hvuVUdevQlNlbMnnW7q/av3P/nVlEVtW+aR0kh0nvJLieJUNKTk9Wem01Qqgq4LRLkdTWkkAC5OoAaySdwVC9tJasvXAOGxQ040h8dJZ0nRwZ2X891MY9Pdx482eabb2k8y/wBn9keC+/vJMtghggCAIAgCAhecXCXdkfLRD49g2fTaO96xrt5lq5VG+t5czotg7W/ST7qx+w/k/H08fiUw5pBIIsRqIO4qJPQk01qj4hUyOQMjvrZmwx2Bde5OxrRtPT1K+ut2S3UambmQxKXbPkvn5F74cyDFQxCOIeO87Xu4n3blM1VRrjojzLPz7cy12WP0XRIyiyGkEAQBAEAQBAEAQBAEAQBAYLFeKIsnx3dZ0hHMiB1u6Twb0rDddGpcefgSezNl251mkeEesui/JRuWcqy1crpZnFzidQ3NG5rRuAUROcpy3pHpOJiVYtSrrWiXz82eJWGyWbmxwhrbVzt8iwj/APQ/Z5+CkMTH/nL3HG9otr8Hi0v/AHP+vv8AAs9SBxgQBAEAQBAEAQFd5w8EcrpVNM34zWZIx3/hNH0ujf69HJxt7248+p1mwtud1pj3v2f4vw8n5fQqciyjTuTsp53RuD2OLXNNw5psQVVNp6osnCNkXGa1T6FpYPzjtfoxVnNfqAm713j/AET07OpSNGWn7M/icVtTs3KGtuLxX+nqvTx+vqWKx4cAQQQdYI1greOTaaejPqFAgCAIAgCAIAgCAIASgILi7OHHT6UdNaWXYXbWN7e+PQtO7LUeEeLOm2X2dsv0sv8AZj4dX9ipK6tkneZJXl7ztc7+tQ6FGyk5PVndU010wUK1ol0OhWmUnub7BBqS2oqW/E7WMNwZCN58D19S3cbG3/alyOY25txY6dFD9vq/D8/Qt4C2oagpM4JvXiz6hQIAgCAIAgCAIAgINjfATaq81PZk29uoNk9zulamRiqftR5nS7H29LG0qu4w6PqvuvIqKrpXwvLJGljxta4WIUW04vRneVWwtipweqfU6VQyGdw7iypodUTtJm+N+tuvbbeD1LNVfOvlyIzP2TjZnGxaS8Vz/JZeQ85FLPYTXgedzrlt+h4GrtspCvLhLnwOPzOzeVTq6/bXlz+H21JjDM140mODgd7SCPQtpNPkc/OEoPSS0ZzQtCAIAgCAIDjI8NF3EAcSbBCsYuT0RFMuZwaSmuGO5Z472PZ2v2ea61rMquPLiycw+z2Xfo5Ldj4v7cytMSY2qa27SRHEb/Fx3Fx4R2n1dC0LcmdnDkjsMDYmNh+0lvS8X/S6EbWuTB9a0kgAXJ1ADWSehCjaS1ZZeCM3h5s9Y22wshPrf+75+CkMfE/lP4HHbY7QrjTiv1l9vv8AAs8C2oagpA41vXiz6hQIAgCAIAgCAIAgCAIDDYjw1BXMtK2zgObI3U5vbvHQVitpjYuJIYG078KWtb4dV0ZUeJcD1NES4AzRa/jGAmw8Ju71KMtxp1+aO82ftzGy1o3uy8H/AE+pGFrkyEB66DKc0BvDK+PxXEDtGwq6M5R/a9DBdi03rS2CfqiUZPzl1kdg/QlHhNsfO33LZjmWLnxIW/s1h2cY6x9Hw+ZnKXOyPylN2skv6C37VlWd4xI2zsk/4W/FfZnuZnWpt8Mw+ofvK/8AXQ8Gaz7KZPScfn9g7OtTboZj2MH3k/XQ8GF2Uyes4/P7Hjqc7LfydMT0vkA9AaVa85dImxX2Sl/O34L8mFr851W/VGI4h0DSPnPuWGWbY+XAkaezGJD97cvl9CLZRyzUVH46aR/Q5xt9XYteVkpfuZNUYWPR/lQS93H48zwqw2QgM1h/C9RWuHJMIZvkcCGDt3noCy10zs5Ijs7amPhr/Elx8FzLawrgmChs4gSzf4jhs8Qbt+vapOnGjXx5s4XaW278zWK9mHgv78SULYIUIAgCAIAgCAIAgCAIAgCAIAQgItl7AdLV3do8lIe/j1X627CtezFrnx5MmsLb2XjezrvR8H9+ZX2V821XDcx6M7fANnfVP2ErSnh2R5cTqsXtJiXcJ6wfny+JEqqmfE4tkY5jhucCD6VqtNcGT1dsLI70GmvI6lQvCAIAgCAID7GwuIDQSTsAFyeoBOZSUlFat6Ik+ScAVlRYmMRN+lKdHV4ouVsQxbJdNPUhsrb+FRw3t5+C4/PkT7IWbamgs6a87x9LUy/ijb23W7XhwjxlxOXzO0uTdrGr2F5c/j9iaRxhoAaAANgAsB2Lb5HPSk5PWT1ZyQtCAIAgCAIAgCAIAgCAIAgCAIAgCAIDqqKZkgs9rXjg4A+tUaT5l9dk63rBtPyMBXYEoZdsIaeMZLPQDZYZYtUuhK07dzquU9fXiYWfNVTE8yWZvQSx33VheDDo2SEO1WSv3Qi/iv7PI/NMzdUu7WD3q39Cv9RsLtZPrWvicW5pm76l3Ywe9P0K/wBQfayXSpfE9UOainHyppT1aDfsKuWDDq2YZdq8h/thFfF/2jL0eb2hj18kXn/7HF3o2ehZY4lS6Ghb2hzrP56ei0JDRZPihFoo2MHgtAWaMYx5Iirci2562Sb9WelXGEIAgCAIAgCAIAgCAIAgCAIAgCAIAgCAIAgCAIAgCAIAgCAIAgCAIAgCAIAgCAIAgCA//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data:image/jpeg;base64,/9j/4AAQSkZJRgABAQAAAQABAAD/2wCEAAkGBxQQEhQUEhQWFBUXGBUYFxUUFxcWGxkYFRgWFxgYGRgYHCggHhwlHRQXITEiJSksLi4uGB8zODMsNyguLisBCgoKDg0OGxAQGywkICYwLDQsLS8sLCwsNDQsLCwsLCwvLCwsLCwsLC8sLCwsLSwsLCwsLywsLCwsLCwsLCwsLP/AABEIAOEA4QMBEQACEQEDEQH/xAAcAAEAAgIDAQAAAAAAAAAAAAAABgcFCAIDBAH/xABQEAABAwIBBwUKCAsIAgMAAAABAAIDBBEGBQcSITFBURMiYXGBFEJicnORobGy0QgjMjVSksHCGDNDVYKipNLh4/AXJFNUdIOTsxU0JWOj/8QAGwEBAAEFAQAAAAAAAAAAAAAAAAUBAgMEBgf/xAA7EQACAgEBBQUHBAAFAwUAAAAAAQIDBBEFEiExQQYTUWFxIoGRobHR4RQyQsEjM1Jy8ENi8SREkqLC/9oADAMBAAIRAxEAPwC71QoEAQBAEAQBAEAQBAEB0z1bI/lva3xnAetUckuZkhVZP9sW/RGJqMYUUfyqmP8AROl7N1jeRUv5I3obHzp8qn7+H1PC7OJk8flieqOT91Wfq6vH5Gyuzu0H/D/7L7nwZxcn/wCM4f7cn7qp+rq8fkVfZ3aH+hf/ACX3PZBjWhfsqWDxtJntAK9ZFT/ka89i58OdT92j+hlqbKMUv4uVj/FcD6isilF8maNmPbX++LXqmelXGEIAgCAIAgCAIAgCAIAgCAIAgCAIAgCAIDxZUyvDSt0p5GxjdpHWeobSrZ2RgtZM2cfEvyJbtUWyCZZzqMaSKaIv8OQ6I7GjX57LSnnL+COmxOys3xvnp5Lj8yGZUxtW1F7zOY36MXMHnGv0rVnk2S6/A6DG2JhUcoJvxfH8GBmmc83e5zjxcSfWsLbfMlIwjBaRSXocFQuCAIAgPrHlpuCQeINkKNJrRmZybiyspzzKiQj6LyXt8zr27FmjfZHkyPyNk4d/7616paP5EwyRnVcCBUwgje+I2P1Tt862YZz/AJIgMrspF6uifuf3/BPMi4jpqwfEytJ+gdTh+ida3a7oT/azmMvZuTiv/Fg0vHmviZZZDRCAIAgCAIAgCAIAgCAIAgCAIDoraxkDC+V4YwbXONgqSkorVmWmmy6ahWtW+iKyxNnOc67KMaI1jlXgEnpa3YOs+ZR9ua3wh8Tsdn9mIx0nlPX/ALVy97+xXlXVPmcXyOL3Ha5xuVottvVnV1VQqjuQSS8EdSoZAgO+kopJjaON7z4LSfUroxcuSMVt1dS1skl6vQzdNgeuk2QOb4xa37VlWNa+hHWbcwYf9RP01Z7mZta497GOt/8ABX/o7TWfaXBXV/A+uzaVw3Rnqf8AwT9Hb5FF2lwX1l8DxVOBK5n5Au8VzT9qteLauhs17ewJ/wDU09UzCVuTpYTaWN7PGaR6VhlGUeaJGrJquWtck/RnmVpmCA+xvLSC0kEbCDYjqIQpKKktGtUTfDecieCzai88fHUHjt77t863KsyUeEuKOb2h2bou9qj2JfL8e74Fq5GyzDWM04Hhw3je08HDcVIwsjNaxZxOXh3Ys9y2Oj+T9D3q81QgCAIAgCAIAgCAIAgCAwOKsVQ5PZd50pD8iMbT0ngOlYbr41rjzJPZuyrs6ekeEVzf/ObKWxBiGeufpzO1D5LG3DW9Q+1RNlsrHrI9Ewdn0YcN2per6sxSxm8c4IHSODWNLnHYGgknsCqk3wRZOcYR3pPReZOMg5sp5bOqHCBv0dTn+jUFt14cnxlwObze09FXs0LffjyX3ZO8kYEo6axEfKOHfS8436rW9C3YY1cemvqczlbdzb+Dlurwjw/JJIow0WaA0cALD0LOuHIiZScnrJ6nJC0IAgCA+PaCLEAjgdaFU2nqjAZWwXR1N9KIMce+j5h9GrzhYZ49c+aJTG21mY/7Z6rwfFEFy7mulju6lfyo+g+zXdh2H0LTswpLjB6nS4faiqfs5Ed1+K4r7/UglZRyQuLJWOY4bQ4WWlKLi9GdPVdXdHfraa8joVDIerJeUpaaQSQvLHDeN44EbwroTcHrEwZGNVkVuu1aouLBeOY60COW0c/DvX9LL+o+lSlGSrOD4M4Da2w7MNuyv2ofNev3JgtogAgCAIAgCAIAgCAICLY3xgygZoss+dw5rfoj6bujgN9lr5GQq1ouZN7H2PPNnvS4QXN+Pkv+cCk66sfO90kri97jck/1s6FEyk5PVnotNMKYKutaJHQrTKSrCeB5q6z3Xih1c8jW7xBv69nWtmnGlZx5IhNp7cpw/Yj7U/Dw9ftzLcyFh2nom2hjAO951vd1u+xSddUK17KODzdo5GXLW2XDw6fAyyyGiEAQBAEAQBAEAQBAY/LGRYKtmhPG143G3Ob0tdtCsnXGa0kjaxc2/FlvVSa+j9UVPi3N/LSXkgvNFvsOewdIG0dIUbdiyhxjxR3OzO0FWTpXb7M/k/t6ELWodEfWOIIIJBBuCNRBGwgoUaTWjLczf457otT1JAlHyJCbcp0HwvWpPGyd72ZczhNubD7jW+hez1Xh+PoT9bpywQBAEAQBAEAQGBxjiRmT4C886R2qNnE8T0BYb7lXHXr0JTZWzZ5126uEVzf/ADqyiK6sfPI6SRxc9xuSf62KHlJyerPTKaYUwVda0SOhWmUsvAub/S0Z6xurUWQnfwL/AHedSGPi6+1P4HHbZ7Qaa0Yz9Zf0vv8AAtBrQAABYDUAFIHGNtvVn1CgQBAEAQBAEAQBAEAQBAcJpWsaXOIDQCSTqAA23RvTiy6EZSkoxWrZQOMK2nnqXvpmcmzZwD3Am7wN19Wro6VC3yhKbcFwPUdlUZFONGF8tX9F4a9dDCLCSR9a4ggg2I1gjcQhRpNaMufN3i7uxnIzH49g2/4jR33jDf51LY1++t2XM8927sj9JPval7D+T8PTwJoto50IAgCAIAgOiurGQRvkkOixgJJ6AqSkorVmWmmd1irgtW+Rr/ibLb66d0z9Q2Mb9FgvYem/WVCW2OyW8z1LZ+DDDoVUfe/FmKWM3izc2uDL6NVUN6Yoz6HuHqHapDFx/wCcvccbt/bWmuNQ/wDc/wCl/fwLPUgcYEAQBAEAQBAEAQBAEAQBAcJpWsaXOIa1oJJOoADaSjenFl0ISnJRitWymMe40Na4xQkinB26wZCN56OAUTkZHeeyuR6FsXYscSPe28bH8vTz8yGrVOhPXk7JktQXCGNzyxpc7R3Af1s2lXRhKX7Ua9+VVRo7ZJavRHkVpsHfQVj4JGSxnRew3B/rduV0ZOL1RiuphdW65rVPmX/hjLba6nZK3UTqe36LxtHuU1VYrI7yPLdo4M8O91S5dH4roZZZDRCAIAgCAqrO3iDScKRh1Ns6Wx2utdrT1A383BR2bbq9xe87fsxs/di8qa4vhH06v+iuFoHXEuzdYY7tm05B8TEQXXGp7tzPRc9HWtnGp7yWr5Igdu7T/SU7kH7cuXkvH7fgu0C2oagpc85b14s+oUCAIAgCAIAgCAIAgCAIDhNM1jS55DWtBJcTYADaSUbSWrLoQlOSjFatlM49xo6scYoSWwNJ65CN58HgFFZGR3j3Y8j0LYuxY4ke9t4zfy8vXxZDFqHQmTw9kOWulEUQ6XPPyWN4n3b1krrlZLRGnnZ1WHU7LH6Lq/QvXDuQoqGIRxDxnna93E+7cpiqqNcdEeZ5+fbmWuyx+i6JFaZ0MLdzv7piFo5DZ7QPkPO/qd6+taGXTuvfXJnYdndqd/D9PY/ajyfivuvp6ECWkdQSzNxiHuOpDHH4qYhruAdezXec2PQVs4tu5PR8mQe3tn/qsdyivajxX9ovBS55sEAQBAeHLeUW0sEkztjGk24ncO02Vtk1CLkzZw8aWTfGqPV/+TXarqXSvdI83c8lxPSVBNtvVnrFVUaoKEeS4I+0VK6aRkbBdz3BoHSUinJ6IW2xqg7J8ktWbC4eyS2jp44Wd6OcfpOPyndpU5XWoRUUeU52XLLvlbLry8l0RkVeagQBAEAQBAEAQBAEAQBAcJZQxpc4hrQLknUABvKN6F0YuTUYrVspjHmNHVrjFCS2nHYZCN56OAUVkZHecI8j0LYuxY4i723jZ9Pz5kNWodCZLD+Q5a6URRDpc47Gt4n3LJXXKyWiNPOzqsOrvLPcurL2w7kKKhiEcQ6XOO1zuJ9ymKqo1x0R5nn59uZb3lj9F0SMoshpHnyjRMqInxSC7Xggjr39apKKktGZqL50WKyD4o14y1kx9JPJC/aw2vuI2gjrCg5wcJOLPVsTJhk0xthyf/NDxKw2S+M3+Wu66NhcbyM+Lf0luw9osfOpnGs3614o8y25hfpcuSj+18V7/sySLOQ4QBAVtnjyqQyKnaflXkf1N1NHnuewLQzp8FE6/sripynkPpwXv5lWKOO2LDzQ5F05X1Lhqj5jPHcOcexp/WW9hV6tzfQ5TtRm7lcceP8ALi/Rcvn9C2VJHChAEAQBAEAQBAEAQBAEBwnmaxpc8hrWgkuJsABtJKNpLVl0ISnJRitW+RTGPcZmtcYoTanaeoyEbz0cAorIyO89lcj0LYuxViR723jY/l+fFkNWodCZPD2Q5a6URRDxnHYxvE+7esldcrJaI087Oqw6nZY/RdW/AvXDuQoqGERRDpc47XO4lTFVUa46I8zz863MtdlnuXRIyiyGkEAQFbZ4Mi6TI6po1ttHJ4pPNPYSR2rQza+Cmjr+y2bpKWNLrxXr1+RVijjtib5psqclVmInmzNIt4bdbfRpBbeHPdnu+JzfabF73FVqXGL+T5/0XKpU8+CAICg8e5R7orpzuY4xt6o+b6wSobInvWM9Q2Lj9xhQXVrV+/j9CPrASpb9RlP/AMDkdk3Jcq4FhczS5O7piLku0TsuN25TdENytI8s2tlfqcuc+mui9EQz8II/m/8Aaf5KzaEdoPwgj+b/ANp/kpoNB+EEfzf+0/yU0Ghm8j59KKUhs8UtPfvtUjR2tsfQg0LLyZlKKqjbLBIyWN2x7CHDpGreOCoUPUgI5j7FH/iqR1TyXLWcxuhp6Hyza+lou9SArL8II/m/9p/kquhXQfhBH83/ALT/ACU0Gg/CCP5v/af5KaDQ9FJn/jJ+NoXsHFkzXnzOY31poNCc4Zzk5Pr9UcwjeASY5rMdYAk2ubOsATqO5UfDiysYSlJRitW+RBce40dWOMUJLYGncbGQjefB4BRWRkd492PI9C2LsWOJHvbeM38vz5kGq5+Tbe19YHBa9cN56Exl5H6evf01MfLloNFy30/wWxHEcnomQ13aCNUd6UPn+CdYEzsQwOgpW0PJtkkjY+Yz6TrvcG6bhyQva97X1BSVVUa46I4rPzrcy12WP0XReRfCvNEICrsdZ4Bk2sfStpeXLA3Sfy3J2c4aWjo8m7cRv3qpUwH4QR/N/wC0/wAlNBoS3COLBiOlq43U/I6Ia0DlOUuXAuafkNtYtBVlkN+LibOHkPHvhauj/wDPyKoljLSWnaCQesaioLTQ9ajJSSkup20FW6GVkrflMc1w7DeyrGTi00Y76o3VyrlyaaNkoZQ9rXN1hwBHURcKeT14nkM4uEnF80c0LTorp+Tje8961zvMCVST0TZlpr7yyMPFpGtk0he5zjtcST1k3UDrrxPXoxUYqK6Huw9Q90VMMW572g9QN3egFXVx3pqJrZ1/cY07PBP8Fk5+PmiTykPthTx5MayKpUndBmjylPEyWOOMska17fjWg2cLjV1FUKHKfM/lVgvyDXdDZGE+tAQ7KuSpqSQxVET4njvXi3aNxHSFUqZzAGNZsk1Aewl0LiBNDfU5vEX1B43Hs2KhQ2voaxk8bJY3BzHtDmuG8OFwVQoQHP180v8AKw+0qlTWZVKk+pMz+U5WMkayLRe1rm3laNTgCPQVQodhzM5V/wAKP/lYmoMDiTAtdk9odUQEMJA5RpD23OwEt2dqalVxeiMfSU+hr77jw6lrWT3uHQncPF7nSb/d9CT0U2mwHfsPWFF2R3ZaHd4WR39Kk+fU6cs3ELnWOi0tuQNlzYedZMaLlPgaO3L4U4usvFaLxIdPMXm57BwUxGKitEedXXStlvSODHlpBBsQQQekawrjEbk4XyoKujp5x+UiY49ZHOB6QbhWlpknvDQSdgBJ6ggNNsTZSNVV1E5N+UlkcPFLjojqAsOxXFxjEBe3wa/xVb48XsuVGUZi8e0HIV87QLBzuUH+5zj6SVC5Ed2xnp+xb++wq2+aWnw4fQj6wEqX5gGs5aggdtIaWHrYS37FNY0t6pM8v23T3WdZHz1+PEkCzEUYHHk/J5PqTxZo/XIZ95Ych6VSJTY1e/nVLz1+HH+igVCnqJLs1lPp5QYfoMe70AfeW1hrW0ge0lm5gteLS/v+iWZ+PmiTykPthS55yaxlVKm4uC/m+j/08PsNVpaZlARfOLhVmU6OSMtBla1zoHbC2QC4F9zXEAH+CqVNSnNINiLEaiDuKqVNifg95ZM1DJA83MEnN8nINIDsdp9hCoUPfn6+aX+Vh9pAazFVKm5uG/8A1KbyEP8A1tVpae6aVrGlziGtaCSTqAA2ko3pxZdCEpyUYrVspXOJjM1ulDEbU436wZCAdZ8HgO3qi7slzlpHkd7svYkMWl2XLWbT9F6efmVUs5GEpwNkOWufyUQ74aTjsY3Vdx929YLK3ZNJEriZ1eHizssfXgvF6ckT3O5kKKhyJyUQ/LQlzjtc7naypGqqNcdEcZnZ9uZa7LPcuiRr7dZTTMvi/JfcdbUwbAyR2j4jucz9VzUBfXwfsqcrk0w74JHtt4Mh5QelzlQoSTOflfuPJdVKDZxZybLbdKUhgPZpE9iA1OpYDI9jG7XOa0dbiAPWqlTJYsoG01ZPC0WEbyy3i2B9KoULg+DZ+KrfHi9lyMM9WeOn0amJ/wBOO31XfxUXnL20/I7zsrZrjTh4P6ogK0jqC4sz05dRyNPeTOt1Oaw+u6lMJ/4bXmcB2prUcuMl1ivk2TpbhzJE86LrZOl6XRD9dp+xa2X/AJT9xOdnFrtCHpL6Mo9RB6ST3M5HerldwhI872e5buCvbb8jmO1UtMWEfGX9Mzufj5ok8pD7YUocEaxlVKm4uC/m+j/08PsNVpaZlAEBpvi2EMrqpo2CeX2yri4sz4Ns1qirbxjjP1XEfaqMoyb5+vml/lYfaQGsyqVLlyZn2dFFFEKAO0GMZfugi+g0NvbktV7KgUW3ojw4qznz17AzkhDHtcxshdpHdpO0RcDhZaV+tnBPgdPsmMcP/ElBOfry+XMh9RlBzxbUB0LDCmMXqSmRtK26O7yR56eB0j2xxtL3vNmsaLlxO4BZ4xcnoiJuujVHekbNZvsNf+Oo44nBvKkaUzm73nXa+8N2DqW1GKjyOfvvnbLWT9F4Ecz/AHzSfLQ/eVyMKNaCqlS0c/8Akvkq2CYbJ4W31d9FZp7bOaqFDu+Dvlbkq6WAnmzRXHjxG4/Vc/0ICTfCOytowU1MDrkeZHDwYxYX7XegoCss0uSe6sq0rSLtjdyzuqLnN/WDR2oDxZxfnOt8vJ60BanwbPxVb48XsuRhmYz1M10p6Jh/1qOz/wCPvOz7JPhcv9v9lZqPOxLWzMO+KqB4bD52/wAFJYP7WcR2sX+LW/J/UsZbxyJEs6Q/+Ol6HRe2B9q1sv8Ayn7id7OP/wBfH0l9CkFEHpBYGZp395mHGK/me33rdwf3v0OW7Vr/ANNB/wDd/TM1n4+aJPKQ+2FKHCGsZVSpuLgv5vo/9PD7DVaWmZQBAacYvlD66rcNhnl9shXFxZXwbo71NW7cImDzuPuVGUZOM/XzS/ysPtIDWYC+xVKpa8ESGkyG5ovdpJAN9e8bNYUfZlxb04nXYPZ+6MFZJx1fm+HyPk8LmGzhZUjNSXAuvx7KZbs0cY3sBHKEtYSASBcgE7bb+Nleoylwia8rqqVvW66eXM2UwFhugp4WTUQbLptH94J0nO46z8nxRZbUY7q0OcyL5XT3n7kSxXGArfP980ny0P3lVFUa0FVKmxOf/JPK5OhnA50D269+hKA1wHaGHsVChSWCsr9xV1NOTYMkbpeI7mv9BJ7EBJs+mVO6MqvaDcQsZEOsXe70yFASf4N2TLy1dQR8lscTT0vLnOt1BrfrICuc4vznW+Xk9aAtT4Nn4qt8eL2XIwzNZ6nf+oPLH/rUdn/x952XZJf5z/2//orFR52RauZhvxdQfDZ6ipHB5SOI7WP/ABK15P6ljrfORI7nCg5TJ1QODWu+o5rvsWDJWtUiW2HZuZ9b82vimihVDHp5M80sujX2+lE9vpa77q28N6W+457tPDewtfCSf1X9knz8fNEnlIfbCljzw1jKqVNxcF/N9H/p4fYarS0zKAwmNMvsyfRzVDyAWscIwe+kIOg3tNuy6A0+kkLiXONySSTxJ1kq4uNg/g75HMVHNUOFjNJZnSyMWv8AWLh+iqFDK5+RfJL/ACsPtKgS1eiNeKWm0Bc7fUteyze4IncTEVS3pc/oSuD5LeoepRMv3M9Co/yo+i+hkck4dlyi/kYhr2l52MHEn7N6y48ZOfsmhte6irGbufp46+X9lf5do5aeeSGdujJG4tLeFuHQRY36VMxiorRHmt10rZb0iZ5nccHJtSIZXf3WdwD7/k3kWbIPMAejXuVTCbOAqhQrfP8AfNJ8tD95VRVGtBVSpuDjDJfdeTaiEC7nwO0B4YbpM/WAVChp+qlTsqah0r3PeS5zjck7SUBs5mPyV3PkqJxFnTOdKenSOi39VoVChQOcX5zrfLyetAWp8Gz8VW+PF7LkYZkM8015qdv0WPP1nD91Rmc/aSO47Jw0psl4tfJfkrtaJ1hb2ZyK1LK7jMR9VjfepPBXsN+ZwXaueuTCPhH6tk+W6cuePLFNysEsZ7+N7fO0hWzW9Fo2MW3ur4T8Gn8zW9zbGx2jV5lAnrieq1Rm8FVnI11O8mw0w09T+b9qzUS3bEyP2vT32FZFeGvw4k/z8fNEnlIfbU2eWI1jVSpY+TM81fTwxwsZBoxsaxt2uvZoAF+d0KhQ7H578pHYKcf7ZP3kBC8RYmqsoP06qZ0lr6LTqa2/0WDUOvaqlT1YIwjNlWobDECGbZJbEtjbvJ6eA3qhQ2wo6aKjgbG20cMTABcgBrWjaT9qo2lxZWEJTkoxWrfJFK51MZGtaYotUDXDrkIOp3QOAWg8jvJ7q5HYVbFWJi97Zxm9Pd5eviVorjCTXC+Q5a57IohuBc47GNttPu3rSjXKybSOovzqsPFjZY+i0XV8C+cO5CioYhHEOlzzte7ifduUtVVGuOiPOM/PtzLXZZ7l0SK4z7YINTF3dTsvLELStaNb4hfnatpb6r8AsppmviqVNkMx2M+7abuWZ3x9OAASdb4tjT1t2HsO9UKHdn++aT5aH7yII1oKqVN3IRzW9Q9StLTULHmS+5MoVUOwNlcRu5r+e3ss4K4uMNS05leyNvynua1vW4gD1oDc7I1C2mghhb8mKOOMdTGhv2K0tNTs4vznW+Xk9aqVLU+DZ+KrfHi9lyMM8uc6s5WvkA2RhrO0C59J9Ch8uWtr8j0js9T3eDFv+WrIqtYnC9c21JyWT4b7XaT/AKzjb0WUxix0qR5nt+3vM+enTRfBEnWwQwQGvWLqA09ZUR7uUc5vivOk30FQl0d2xo9W2Xer8SufktfVcGYgOtrGojYViN5pPgy6sS5IOXclsjZIIzLyT9NzS4AsN3CwI3gqernvRUjyXMoePfOp9Gyuf7AZv87H/wATv3lfqa2o/sBm/wA7H/xO/eTUaj+wCX/Ox/8AE795NRqZrI2YemYQamokmttawCJp6zcu8xQFm5LyXT0EPJwMZDEwXNtWza5zjrJ6SbqjenMrGLk1GK1bKnx5jV1a4xQktpxt3GQg7T0cAorIyO89mPI9C2LsWOIu9t4z+n58SC1kHKNte2xa9c916kvmY7vr3E9Dsw/g6aulEURF9rnEGzW8Stuux2S0SOezsOOHU7LJryWnFvw5mxGF8gR0EDYowLgDTfve6wBPVq1Dct+FcYLRHIZeZblTUrHyWiXRIy6vNQ+OaCLHWDtBQFK5bzEcpPI+nqWRROddkbo3O0Adrbh2sXvboVSp3YZzOVVBUxVENdGHRuBI5J1nN75h52xwuPTtQE+ziYWdlWj7mbIIjpsfpOaXDm31WBHFAVb/AGAS/wCdj/4nfvIC9422AHAAeZUKFX5w80pynWGpjnZDpMY17XRlxLmDR0rgjvQ0foqpUxuF8yT6SrgnkqmSNieHlgjcC7R1gXLuNkBcioUKZxLmUlq6qeoFWxglkc8NMbjbSOy+kqlSU5ucFnIUVSZZmyh+i+7WlthGHX2k8VRvRal9cHZNQjzb0Knr6kzSySHa97nH9Ik/aoGT3m2euUVKquNa6JL4HVFEXuDWi5cQAOJJsAqaa8C+UlGLk+SNk6CmEMbIxsY1rR2CynordSR5Dda7bJTfVtneqmIICqs8eTLSQ1AGpwLHHpbrb5wT5lHZ0OKkdv2VytYTofTivfzK4WgdcWtmeytpRSUzjrYdNg8F1tIDqdr/AElJYVmqcDh+1WJu2RyEuD4P1XL5fQsZbxyQQBAcJ5msaXPIa1oJLibAAbSSjaS1ZdCEpyUYrVvkUzj3GhrXGGE2gB27DIRvPRwCisjI7z2Y8j0LYuxViR72397+X5IYtQ6EyeH8hy10oiiHS5x2MbxPu3rJXXKyWiNPOzqsOp2WP0XVvwL1w7kKKhhEUQ6XOO1zuJUxVVGuOiPM8/PtzLXZZ7l0SMoshpBAEAQBAEAQBAEAQBAEBCc62V+RpORB58xt06DSC77B2rUzLN2G74nR9msPvcrvXyh9Xy+5TKij0IlebPJnL1zCRzYgZD1jU0ec+hbOJDesXkQfaHK7jCaXOXD7/IvFS55sEAQGGxfkjuykliHyraTPHbrb59nasV1e/BxJDZeX+lyoWdOT9HzNfXNIJBFiNRB3EblCHqiaa1RkcN5WNHUxzC9mnnAb2nU4eb0gLJVZuTUjUz8SOXjyqfXl69DYWlqGysa9hu1wDmkbwRcKbTTWqPKbK5VzcJLRrgztVSw4TStY0ucQ1oFySbAAbyUb04suhCU5KMVq2Uzj3GjqxxihJbA0nWDblDxPg8AorIyO89mPL6noWxdixxI97bxm/l+fMhi1DoTJYfyHLXSiKIeM47GN4n3b1krrlZLRGnnZ1WHU7LH6Lq/JF7YdyDFQxCOIcNJ52vdxPu3KYqqjXHRHmefn25lrssfouiRlFkNIIAgCAIAgCAIAgCAIAgPjnAC51AbSUKpNvRFBY2y73dVPkH4tvMj8UX19puVC3295PXoeobIwf0eMoP8Ac+L9fwYFYSULozV5G5Ck5Vws+Y6WvaGDUwdu3tUth17sNX1PPO0mb3+V3cXwhw9/X7e4mi2jnQgCAICmM6OQO56jlmD4uY38V4HOHbt86isurdnvLkz0Ps5tDv8AH7mX7ofTp8ORClqHRFm5qMTW/ucp6YSfO5n2jtUhh3fwfuON7S7M/wDdVr/d/T+5ZksoY0ucQ1oFyTqAA3lSDehx0YuTUYrVspnHuNHVjjFCS2nG3cZCDtPRwCisjI7z2Y8j0LYuxY4i723jN/L8+JDFqHQmSw/kOWulEUQ6XOOxreJ9yyV1yslojTzs6rDqdlnuXVvwL2w7kGKhiEcQ6XOO17uJ9ymKqo1x0R5nn59uZb3lj9F0SMoshpBAEAQBAEAQBAEAQBAEAQEAzp4m5GPuWJ3xkg55Hexnd1u9V1pZd26txc2dT2b2Z3tn6mxezHl5v8fUqJRh3hm8H5DNdUsj7wEOkPBgIuOs7O1ZqKu8ml8SO2rnLDxpWdeUfX8cy/42BoAAsAAAOACmjyyUnJ6s5IUCAIAgMbiHI7K2B8L+++SfouGxwVllasjus3MHMniXxth05+a6o1+ylQvp5XxSjRew2I+0dBUJKLi9Gep498L61ZW9UzoikLSHNNiCCCNoI1ghU5GWUVJOL5MkmI8aT1sMcTrNaANPRvz3C+s9FrauPYs9uRKyKTIfA2LRh2ysjxb5a9F9/PwIytcmTJ4fyHLXSiKIcNJx2MbxPu3rJXXKyWiNPOzqsOp2WP0XVvwL1w7kKKhiEUQ6XOO1zuJUxVVGuOiPM8/PtzLXZZ7l0SMoshpBAEAQBAEAQBAEAQBAEAQGAxjiZmT4dI2MrgRGzieJ8EXF1hvuVUdevQlNlbMnnW7q/av3P/nVlEVtW+aR0kh0nvJLieJUNKTk9Wem01Qqgq4LRLkdTWkkAC5OoAaySdwVC9tJasvXAOGxQ040h8dJZ0nRwZ2X891MY9Pdx482eabb2k8y/wBn9keC+/vJMtghggCAIAgCAhecXCXdkfLRD49g2fTaO96xrt5lq5VG+t5czotg7W/ST7qx+w/k/H08fiUw5pBIIsRqIO4qJPQk01qj4hUyOQMjvrZmwx2Bde5OxrRtPT1K+ut2S3UambmQxKXbPkvn5F74cyDFQxCOIeO87Xu4n3blM1VRrjojzLPz7cy12WP0XRIyiyGkEAQBAEAQBAEAQBAEAQBAYLFeKIsnx3dZ0hHMiB1u6Twb0rDddGpcefgSezNl251mkeEesui/JRuWcqy1crpZnFzidQ3NG5rRuAUROcpy3pHpOJiVYtSrrWiXz82eJWGyWbmxwhrbVzt8iwj/APQ/Z5+CkMTH/nL3HG9otr8Hi0v/AHP+vv8AAs9SBxgQBAEAQBAEAQFd5w8EcrpVNM34zWZIx3/hNH0ujf69HJxt7248+p1mwtud1pj3v2f4vw8n5fQqciyjTuTsp53RuD2OLXNNw5psQVVNp6osnCNkXGa1T6FpYPzjtfoxVnNfqAm713j/AET07OpSNGWn7M/icVtTs3KGtuLxX+nqvTx+vqWKx4cAQQQdYI1greOTaaejPqFAgCAIAgCAIAgCAIASgILi7OHHT6UdNaWXYXbWN7e+PQtO7LUeEeLOm2X2dsv0sv8AZj4dX9ipK6tkneZJXl7ztc7+tQ6FGyk5PVndU010wUK1ol0OhWmUnub7BBqS2oqW/E7WMNwZCN58D19S3cbG3/alyOY25txY6dFD9vq/D8/Qt4C2oagpM4JvXiz6hQIAgCAIAgCAIAgINjfATaq81PZk29uoNk9zulamRiqftR5nS7H29LG0qu4w6PqvuvIqKrpXwvLJGljxta4WIUW04vRneVWwtipweqfU6VQyGdw7iypodUTtJm+N+tuvbbeD1LNVfOvlyIzP2TjZnGxaS8Vz/JZeQ85FLPYTXgedzrlt+h4GrtspCvLhLnwOPzOzeVTq6/bXlz+H21JjDM140mODgd7SCPQtpNPkc/OEoPSS0ZzQtCAIAgCAIDjI8NF3EAcSbBCsYuT0RFMuZwaSmuGO5Z472PZ2v2ea61rMquPLiycw+z2Xfo5Ldj4v7cytMSY2qa27SRHEb/Fx3Fx4R2n1dC0LcmdnDkjsMDYmNh+0lvS8X/S6EbWuTB9a0kgAXJ1ADWSehCjaS1ZZeCM3h5s9Y22wshPrf+75+CkMfE/lP4HHbY7QrjTiv1l9vv8AAs8C2oagpA41vXiz6hQIAgCAIAgCAIAgCAIDDYjw1BXMtK2zgObI3U5vbvHQVitpjYuJIYG078KWtb4dV0ZUeJcD1NES4AzRa/jGAmw8Ju71KMtxp1+aO82ftzGy1o3uy8H/AE+pGFrkyEB66DKc0BvDK+PxXEDtGwq6M5R/a9DBdi03rS2CfqiUZPzl1kdg/QlHhNsfO33LZjmWLnxIW/s1h2cY6x9Hw+ZnKXOyPylN2skv6C37VlWd4xI2zsk/4W/FfZnuZnWpt8Mw+ofvK/8AXQ8Gaz7KZPScfn9g7OtTboZj2MH3k/XQ8GF2Uyes4/P7Hjqc7LfydMT0vkA9AaVa85dImxX2Sl/O34L8mFr851W/VGI4h0DSPnPuWGWbY+XAkaezGJD97cvl9CLZRyzUVH46aR/Q5xt9XYteVkpfuZNUYWPR/lQS93H48zwqw2QgM1h/C9RWuHJMIZvkcCGDt3noCy10zs5Ijs7amPhr/Elx8FzLawrgmChs4gSzf4jhs8Qbt+vapOnGjXx5s4XaW278zWK9mHgv78SULYIUIAgCAIAgCAIAgCAIAgCAIAQgItl7AdLV3do8lIe/j1X627CtezFrnx5MmsLb2XjezrvR8H9+ZX2V821XDcx6M7fANnfVP2ErSnh2R5cTqsXtJiXcJ6wfny+JEqqmfE4tkY5jhucCD6VqtNcGT1dsLI70GmvI6lQvCAIAgCAID7GwuIDQSTsAFyeoBOZSUlFat6Ik+ScAVlRYmMRN+lKdHV4ouVsQxbJdNPUhsrb+FRw3t5+C4/PkT7IWbamgs6a87x9LUy/ijb23W7XhwjxlxOXzO0uTdrGr2F5c/j9iaRxhoAaAANgAsB2Lb5HPSk5PWT1ZyQtCAIAgCAIAgCAIAgCAIAgCAIAgCAIDqqKZkgs9rXjg4A+tUaT5l9dk63rBtPyMBXYEoZdsIaeMZLPQDZYZYtUuhK07dzquU9fXiYWfNVTE8yWZvQSx33VheDDo2SEO1WSv3Qi/iv7PI/NMzdUu7WD3q39Cv9RsLtZPrWvicW5pm76l3Ywe9P0K/wBQfayXSpfE9UOainHyppT1aDfsKuWDDq2YZdq8h/thFfF/2jL0eb2hj18kXn/7HF3o2ehZY4lS6Ghb2hzrP56ei0JDRZPihFoo2MHgtAWaMYx5Iirci2562Sb9WelXGEIAgCAIAgCAIAgCAIAgCAIAgCAIAgCAIAgCAIAgCAIAgCAIAgCAIAgCAIAgCAIAgCA//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hQPDxQUEBQVFBQUFBQWFxUUFBQVFhQYFhQVFBYVFBUXHCYeFxojGRUVHy8gJScpLSwsFSAxNTAqNSYsLCkBCQoKDgwOGg8PGjAkHyQsLDAwLCwsLCwtLDAvLCwsKSwsLCwsLCwtLCksLCk1LCwsLCwsKSwpLyksLCwqLC0sLP/AABEIANMA7wMBIgACEQEDEQH/xAAcAAACAgMBAQAAAAAAAAAAAAAABwEGBAUIAgP/xABQEAACAQMBBQMHBwYKCgEFAAABAgMABBEFBhIhMUEHE1EUIjJhcYGRI0JSYqGxwQhDcoKSwiQzU1Rzk6Kz0dIVFjVjdISytOHwgyUmNDZE/8QAGwEBAAEFAQAAAAAAAAAAAAAAAAUCAwQGBwH/xAA0EQABAwIEAwcDAwQDAAAAAAABAAIDBBEFEiExQVFhEyIycYHB0ZGx4RQzoQY0QvAVI1P/2gAMAwEAAhEDEQA/AHhRRRREUUUURFFFFERRRRREUVVdp+0W2scoD30w/NoRw/Tbkv30rtf2+u73IZ+6jP5uIlR+s3NqsPnazTdS1JhNRU962VvM+wTd1rbmzs+Esyl/oJ57/AcvfVL1PtnJyLa3/Wmb91f8aWgXFFYjqh520WywYFTR+O7j10H0Cs172kX8v54RjwiRV+05NaW51q4l/jLiZvbI2PgDWHUFwOZFWS9x3KlY6WGPwMA9AhlzzJPtJP30bg9nsyPuoVweXH2AmpJx0PwP+FUq9psvvBqEsf8AFzSp+jI4/GtvZ7d30Xo3Lt6pArj7Rmq+JR4ivVVBxGxVp9PFJ4mg+gTA07tknTAuIY5B4xko3wORVv0ftQsrggM5hc/NmG6Pcw4UkKCKutqHjqoyfBKWXwjKenwum45QwBUgg8iCCD7CK9Vzpo20VxZNm3lZB1Q+ch9qHh8KZWzfa3FLhLxe5flvjJjY+vqnv4VlMqGu0Oi12rwSeDvM7w6b/T4TBorzHIGAKkEHiCDkEeo16rJUGiiiiiIooooiKKKKIiiiiiIooooiKKKwNb1yKyhaWdt1RyHVj0VR1Jrwm2pVTWl5DWi5KyL6/jgjaSZgiKMlmOAKUW13afLdZjtMxQ8i/KSQfuL9taLara6bUZd6TzY1PmRA8F9bfSb11o6wJZy7Ruy3TDsFZCBJPq7lwHyUAUV7hhZ2CopZmOAqjJJ8AKYuzHZGz4kv23Rz7lDx/Xfp7B8asMY5+ylqqshpW3kPpxKX1lYyTvuQo0jfRRSfj4e+rppHZDcy4Nw6QL4D5R/8o+NNjTtKitkCQRrGo6KMfE8zWVWYymA8S1apx+Z+kIyj6n4VK0/skso8d4JJj9d8D9lcVYLTZS0h/i7eFf1FJ+Jra0VkCNo2ChZKueXxvJ9V8ktEHJFHsUCpNup5qvwFfSiq1j3KwrjQ4JB58MTe2NT+FaO+7M7Cb8z3Z8YmZD8OX2VaaKpLGncK9HUSx+BxHqUrtU7GSMm1nz9SYfvr/hVI1nZa6sj/AAiFlX6a+ch/WHL310RUOgIwQCDzB4g1YdTNO2ilqfHaiPR/eHXf6rmPNFOfaXsst7nL2/8AB5Tx80ZjY/WTp7RSp1zZ+exk3LhCufRYcUf9Fvw51hviczdbTR4nBV6NNncjv+VnbL7a3GnMBGd+LPGFjw9ZQ/NP2U59m9qYdQi34W4j00PB0Pgw/GueaytN1KS2lWWByjryI5EfRYdQfCqopizQ7LHxDCY6oFzNH8+fn8rpOiqzsVtvHqMeDhJ0Hnx55/WTxX7qs1SLXBwuFo00L4XljxYhFFFFVK0iiiiiIooooiKKKCaIsXVNTjtYXlmbdRBkn8B4k+FIXaraiTUZ+8fIRciOPPBB4nxY9TW27RdsPLp+7iP8HiJAxykccC59Q5D41Uajp5cxyjZbxg+GiBvbSDvH+B8qKK2Wz+gyX1wIYRx5sx9GNerN+A61m7X7HyabKA2Xib0JcYz4q3g331Yym2bgpg1MQlEJd3jwWv0PWpLK4WaHG8vAg8mU81Ph7afWzm0cV/AJYT6mQ+kjdVb/AB61ztW02d2ilsJxLCc9HQ+jIvgfX4HpV2GXIbHZR2KYYKtudnjH89CuiaK12ga9FfQLLCcg8wfSRuqsOhFbKpIG+oWhPY5ji1wsQoooor1UooqaKIoooooiKKmiiIrF1LTI7mMxzoro3MMM+8eB9dZNFN16CWm4SR217PpLAmSLMlv482i9T+K/W+NVCunJIwwIYAgjBB4gg9CKTPaFsH5Exntxm3Y+cvE9yT+4T8KwJoMvebstywrF+1IhnPe4Hn59fuqfZXrwSrLCxSRDlWH3HxB8Ke2xe1yajBvcFlTAkTwP0h4qelIOthoOuSWNws0XNeDL0dD6Sn8PXVqKXIeiz8Tw9tXHceMbH2XRtFYmkaql3Ak0RyjrkeI8QfAg8KzKlAbrnzmlpIO4UVNRU0XiiiiiiIqjdqe1JtrcQRHEs4IJHNI/nH1E8h76u00wRSzHCqCST0AGSa532j1tr27knbkxwg+ii8FHw4++seokytsOKm8Go/1E+Z3hbr68FrQK+ttbNK6xxgs7sFVR1Jr5U0eyPZfzTeSDicrDnovJn954D1CsGNmd1luFdVtpYTId+HUq37HbKpp1uEGDI2Gkf6TeA+qOQFbLVdKju4WimUMjDBHUeBB6EeNZE06xqWdgqqMlmIAA8STwAqpydrWlqzL5UG3fSKRyuoHjvqpGPXnFSgaALLnL5nvk7QnvXvdKzazZSTTp9x/OjbJjk6MPA+DDqK0lP3ymy1q2kSORJ4wcMUOSjYyCD0brSa2n2Zl06fu5eKnjHJ0dfwYdRUfNDk1Gy3fCsUFU3s5PGP5/3ijZfaeXTp+8j4qeEkeeDj8GHQ099F1mK8gWWBt5W+KnqrDoRXOFbzZLauTTp99MtGxHeR9GH0l8GHSkM2Q2Oy8xXCxUt7SPxj+fzyXQNFYmlarHdQrLCwZGGQfDxBHQjwrLqSButFc0tNjuiiiii8RRU1FERRRRREUUUURFfO4t1kRkcBlYEEHiCDzBr61FEBskHttsodOud0ZML5aJj4dUJ8V+6q9XQm1uzq39q8R4N6UbfRccj7Oh9Rrn6WFkZlcbrKSrA9CDgioyaPI7TZb/AIRX/qorO8Td+vIq79le1Hk9x5NIfk5j5meSyeHsYfaKcdcxgkYIOCCCCOhHEH410Dsbr4vrKOX5+N2QeDrwb48/fV+mkuMpUNj9HkeJ27HQ+f5W7ooqazFrKiipooipXavrXk9j3anD3Dd3+rzc/Dh76Swq59rGqd9qHdg+bBGF/Wbzm+zdqmVGTuzPK6Dg1P2NK08Xa/H8LN0bSmu7mKBOcjAE+C82b3DNdF2dosMaxoMKihVHgAMCld2N6PvSzXLDggESe04ZyPdge+mtWTTMs3NzWvY9U9pP2Q2b9ylF+UdqUiWVvEpwksrFwPnd2oKg+rLZx4geFXrs/FqdNg8hCd13ajzQM7+Bv951397Oc1k7X7Jw6ratb3Gd0kMrLjejYcmXIIzgkesEikXdaRqWzVyZIWCozDkC1rc8eClfzT4IG6xB57rchWUtfTe0fZ+fTpb17aCJ1uLlJEj77ugq90A5PmHB3wfNA5H3VUNS7RDqs8um/wCjHkmRpAd25iHdtGcF1kZQoAPXPHIHWrx2f7dR6vbF1UxyxncmiPzH9R6qcHHXgQeVKnYrVYrXavUHncRrm7XLZxkzoQOHsPwrwi+hVTHuY4OabELQarY3NlOkV3btEZMlW7xHBABPNMgnh41FN/VdUstbu/IABJu25uVuFPGJw/dgKCOeDk9MH4LHXdBlsZjFMOI4qw9F16MvqqPniyG42W8YRiJqWlkju96begHFbDY7bCTTpcjLRMflI/H6y+DD7aemnailxEssTBkcZBH3HwPqrmqrLsVtq+myYbLQOfPTnu/XT1+I60hmy6HZU4thYqB2sQ74/n8pibc7fzaQney2gkhMgjV0uFDEkEgtGY+HonqeVaW77ZZbe3hubjTZktpgpWZZopBhgSuQBwJxyYivh29XiTaJFJEwZHuYirDkQY5a+V7tDaw7JRxzyIXksUjSIOu+zlRu4UHPmthj4YqRWkEEGxTK0HXob+3Se2cPG44HkQeqsOjA8CK87QbRQafA091II41wOpLE8lVRxYnwFUfsD0Wa20tjOpTvp2kRWyDubiLvFTyyVOPVxqo9tUj32q29rkrGj28QGeBkuCSz+rCBAOB60XitGmdrN5qLE6ZpbyxDh3ksyxDI4kZI3fDhk1lar2jahZRb93pRjUMgaUXUbxIHkCAsVBI5/aPGr9p+nx28KRQqEjjUKqjkABgV51TTI7qF4Z1345FKsvEZB9Y4iiKibY9rEukvGtzZZEwYxmO6VgQpAOR3YIPnKff7auGi6hczcZ7dYVKBlxP3jZOPNZe7Xd4HxPKlD+UcAsunDkAs/uAaCmtb7b2BRSL214qP/wCiIdPAtwoi1W2m3c+lRNNLZh4BIEDpcqGO9ndYoY+GccgTzrO2N2pm1KGOc2ohglVmRjOHc4bdGYwgwDgnOfDxqk9t+1NpPpRjhuYJZDNEQkcqO2FJycKTVu7KP9iWX9F++1EVspP9regdzcrcIPNn4P6pFHP3r91OCtBt3o3lenzIB5yr3ifpJ5w+IyPfVqZmZhCkcMqf09Q13A6HyKQNX/sf1ru7qS3Y+bMu+v6ac/iv3Uv1ORWZpGoG2uYZh+bkVj7M4YfAmo2N2VwK3utgFRA6PmNPPgukqmvMbhgCORAI9h41NS65mpqCamsLW7nurWZ/oxOfgprw6KpozEBc9a1eme6nlPz5XPuzgfYBWHXmP0R7K9FN7gOuB8Tioe99V1NjQxoaNgE9uzbTu40yHhgyAyt7XOR9mKs9fCwtxHDGg5Iir8FArIqXaLABcwnkMsrnniSVXNQ2naDVba0ZV7u5glZX473exkHd543dzPTmRxrYbRm38km8s3O47tu838bu7j19fDrnGK1+1ewVtqjRNciTeh3twxyMmN4gnl+iK1tx2SWcwRZ3up0j9GOa7mdBwxwUtw92KqVlUX8nKxYyXk4BEREcak9SCze8gEZ/Sr59m5/+7dQ/5z+/jputs3EtukEBe2jQ5UWzCLoeBIHEHOT4njVYh7F7BJTKjXKyli3eLcyK+8TkneXBznjRFvNXe1tb63uJVPlM+LONlychiZcMucYBHPpn11Vtv4zqeqWunRHc3I5LmaUAEquCiJjwLYz7R4Vvl7NrfvY5XmvJXi3jGZruWXu2ZSu8gcnDDgQfECiHs4hSd51nuxNIoV5fKDvsoxhSSOQwOA8K8IBFiq2PdG4OabEJN6zo0lnM0Uy4ZeR6MOjKeoNYNP3azY6PUYFRiVkj4xydQcYw/wBJT1HvpGappklrM0U67rr06EdGU9QajZYiw9Fv2GYk2rbZ2jxuOfULW67czPYm3Q70XerLueDKGBKe3e4j1UwLjsxi1PZ20e3jRLtLZGVlUKZTu+dHIRgEkjgTyPtNUerTsNtgbGdRM8nk/FSgc7iFj6e51x4Vchmy91ywcWwkzEzw78Rz8uv3Vi7Fe0U3kRs7tj5VADul/SlQHHHPEunI9cAHxrQ9u2gTW9zFqMAJQGLvMb3ycsRPducHAVgQufFfrVf77szsLu5F6odJmw4lglZN5uYk4fO48xzq1i0UxCN/lF3Qp7zDb4xg7+RhietZ60xajY/bKDVbZZrdhnA34yRvxN1VgPsPWs7W9ehsoTLcuETIA4EszE4CoqglmJ6AVWpeyDT++72GOS3fOc200kODkHgFPm4x0xX1j7LLPymO4ka4nkiYMhuLiSYAry4OTnBwfdREvPyjjmbTz6p+f6UFOyGBSo81eQ6Dwqo612S2l84e7e5mZQQpedjugnOBw4cTVg0bZ8WvozXEg3QoWaUuqgYxujHA8MURUvt6iA0VsAD5eHkB4mt52Uf7Esv6H99q+m0PZ5BqGRdS3LoX3xH35EatxA3VA4YBPxrL2b2Oi05VS3kn7tQwWJ5S8a7zbxIUjnnPxNEW+qCM86KmiLnHaCw8nvJ4uiSuB+iTvL9hFa5hkYq39qlruao5H5yKN/fxU/dVRqIeLOIXTqOTtYGPPEBdA7DX/f6bbOeJ7tVPtTzD91b2qN2P3O9pxX+TmkHuOGH3mrzUpGbsBXPK2Ps6h7epRWi25fd0y6I/kX+7Fb2tBt6P/pd1/Qt+Fev8JVum/eZ5j7pAKOFZOmR71xCvjNEP7YrGzWXo5xdQH/fxf9YqIG66bL4HeRXSVFFTUyuVoqKmiiIoqKmiIooooiiq7tnsbHqUODhZkyY5PA/RbxU1Y6K8c0OFirkUr4nh7DYhc039hJbytFMpSRDgg/YR4g9DWPT3232KTUYsrhZ0B3H8fqP4qfspHXdo8MjRyqUdDhlPQ/iPXUZLEYz0XQMOxFlYzk4bj3HRW/s+29NkwguCTbseDfyJP7h6+FOdHDAFSCCMgg5BB5EGuY6vnZ5t+bUi3uWzAThHP5onofqfdV2Ca3dcozF8Kz3nhGvEc+o6/dOKioVsjI4iprPWnIqKmiiIooooiKKKKIlB2yx4vIG8YGHwc/41QKYXbO38Ktx/uXP9v/xS9qLm8ZXRcJ/s4/L3Ka3Yq/yFyPCZT8U/8Ux6W/Yr/E3R/wB6g+CUyKzoP2wtNxb+8k8/YIrV7U2/eWNwvjDJ/wBJNbWvnNHvKynkwI+IxV0i4so9jsrg7kVzHGfNHsFfWKTcZW+iyt8GB/CieAxu6Hmjsv7LEV82GRioZdT0c3zXTkb7ygjqAfiM17rTbHX/AJRp9vJ1MSg+1Run7RWzu5WSNmRDIwGQgKqWPgGbgPfUyDcXXLJGFjy08DZfWil3tF2vf6Ok7u6sJ0bc7zhJAwKbwXeBVj84gV4ue2TuYY559OvUt5ArCbdjZN1/ROQ2BnhwJHOvVQmPU1ptltrbfU4O+tH3lzhlIw6N9F16H7D0JrcURTUUVNERRUUURFVTbvYddQj348LcIPNbo4+g/q8D0q2VFUuaHCxV6GZ8DxIw2IXM1xbtG7JIpV0OGU8CCK+dOzb7YQX6d7CAtwg4HkJQPmN6/A0lpYmRirgqykgqRggjmDUZJGWGy6Dh9eysjuNHDcf7wV/7Ou0DuCttdN8keEchP8WeiMfo+B6U2wa5i50yezntA3Ctrdt5vARSseXhG58PA+6r8E3+LlC4vhV7zwjzHuPdNWioqazlqSipqKKIpqKmiiJL9r1xvaiq/QgUftMzVSa3m3F93+pXLDiA+4PYgC/fmtHUTIbvJXS6CPs6aNvQJvdjNviylb6U7f2VUUwKqvZlZ91pcPi+9J+2xI+zFWmpKIWYFoOIPz1Ujup+EVNRU1cWEkJ2h6d3GpzjHCQiVf1hx/tA1XKafbNpGY4blR6B7t/0W4qf2h9tK2oqZuV5C6Nhc/bUrDxAsfRNnsc1XetpYCeMT7yj6r8f+oH40w6QewWueR38bMcJJ8k/sYjdJ9jYp+Vm07szLclqWNU/Y1JcNna/KTH5QY4w/wDDT/31tTE2RtEm0W1jlUPG9nCrKwyCpiAINLv8oPnD/wANcf31tWJtBFq8Oz0EkFyjW3k0XeJFF3cyRFAOL5O8AD5xG6evLNZChlqew2Qxa7PFAxaApOCccGWNx3Tnw5j9rHWnzq9jNKF7i4aAjOSsccm9nlnvAcY9VLL8n66szbyxwx93eLjvyz7xlUEhXTwUE4IA4EjnkU3DREktgNrtW1e7ng8sjiWAElvJYmLefuABeA9fOrn5de6fexi9ufKLZ7e5kLLapFuPCqvhnXIGU3iMkcj6qWvYreyxajfGGBpyVOQskce6O+PHMhGfdTN0bWp77Ub+0u4u6hW2hAhYxscShw7F0zvZHDngY8c0RV/Y3U9R1/vbpbzyK2WVo0hhijd+Cqcs7g/SHHrx4AVvtn4NQa4vree8Y90bUxTi3iAKujs4Cld0nOATx5dM0sLux1LZG4Z4MzWLuOJGY2HAASAfxUmOG919fKnFsHt7BrFuZIco6ECSJvSQnkc9VODg+o+FES82N2x1S+1eaxluljEHf7zLbwFj3TiMDljmQfdTVutNnaKNUumR1HnyCGFjJwxkqw3V8eFJ7sz/AP23UP8AnP8AuEp60RJjYLa/U9S1K4tZLoKkCykyJbwZJSURrwYdeJ91YXbPpslgYLh5u/aV2RwYYo8hVDA5jAyenGvXYl/tzUvZN/3NZ/5Sf/4tp/TSf3YrxzQ4WKuwzSQuzxmxVDik3lB4jIBweYyM8a9EUzNd7P8Ayqwtrm2X5dbaDeUcO+AiT+2OnjS0x4ggjgQeBBHAgioqSMsNiuiUFayrjzDfiOS2F72n6laQgRT5VSFAaGN8Lg+k5GeBwOPjzpsbM2d/dWUE8moEPNEkuEtbfdXvFDBeIJOM8+tJWSMMCGGQRgjxpo9l23K93HY3B3WjVUhc8A6qMKh+sAB7ayoZr91y13FsJLCZ4RpxHLr5fZavUO0C/ht9Psgd3ULt2WSaZAO7U3LxI3d4xxABHDkOAJNbfaXSdVsbB549TlnkQLvJ5ND5wMig91uqWUgE+OfVXrtd7N5NSEVzZtu3VvwUZ3e8UNvAK/zXVskH1n1VW9iO2uWCYWetIyOrBO+Zd1kPICdPh5w8ckdazFrCdgrC1vUhbW0szco0ZveBwHxxWaDS57Ytc3YY7VTxkO+/qRTwB9rfdVEjsrSVl0VOaidsY4nXy4pUlyxJbmxJPtJyftNSkJdlRebsEHtY4H31FWjs00jynUkJGUgBlb2jgg+Jz7qimtzEBdFqJRBC6Q8AnZp1oIYY4xyRFT9lQPwrIooqYXMCSTcooooovFga9pK3drLC3KRCAfA/NPuOK51nt2jdkcYZGKsPWpwa6apR9rezXdTLdxjzJMLJjo49Fj7Rw9orEqWXGYcFseA1fZyGF2ztvP8AKXpGaeHZ9tWt1Y/KuBJAAspYgDAHmuSehH2g0j62uzeuGyuA5UPGw3JYyARJGeYIPAkcxWNDJkd0Ww4pRfqobN8Q1Hx6radvGsRTSxpG6Pu2spyrqwy88IC8Dz8wn30ytgtUgl0uzjEsTMbaJSm+hYkRgMpXOehyK2dlpNnNGskUFuyOAykQx4IP6tZUGiW8bBkgiVhyZYkDDpwIGRUoueEEGxXP22WjzbM6tHdWqnuSxMZ47rIfTtpD6hwHD0d08SvB36Lt1Z3dsk6TxqGXJV5FV0I9JWUnOQfjzHOt5PAsilXUMp5qwBB9oPA1hHZy1/m0H9TH/lovEiOxDaK2ttRvGuJo4llXzGkYIG+VLc25cPGmNtR2oRRSblg0Fw5tbyZ3VhII+4haSMNuHkXBGCeVXH/V62/m8H9TH/lr6RaJAmd2CJd5SpxGgyp5qcDiD4URaOHbrT57ATTXFuY3jXvFZ0PFlBaNoySc5ON2qJ2A6K6SXtysbR20rKsG/wACyh3YYzzAVlGeWepwaaf+rtt/N4P6mP8Ay1nogUAAAAAAAcAAOQA6URIMXR2f2nlnvUYQXRnxKAWXclcOGUDjlWADDnzOOWWjqfappsEBl8rhfzSVSNw7seihVyQScDjgDrVmurNJRiVFcZzh1VhnxwRWL/q9bfzeD+pj/wAtESo7BdFna4u7+WPu47gEJnI3y0veMUB47o5Z654cjXx/KL1WKSC0SORHYSykhGDYARQc45cSOdO0CsA7PW2c+TwZPP5GPj/Zoirmyu3+nmytx5ZbqVhiVleVUYMI1BBD4PMVQ9S07/TFxf3NiUdIJIkVYwPlh3e9JKGHpMW6dQKbx2etv5vB/Ux/5ayrWyjiGIkVATnCKqgnxwBzqh7A8WKyaapkppBJGdfv0K5oBoI5eIOQRwIPiDTR7Rezze3rqzTzuJliUY3updAPneI60rgajJGFhsV0KirGVcWdvqOSZGwXaoXufJb+WJAIUMcj+aZH3yCHcnGd3dwMccGtJ22m31Ke1t7ALcXu+QxhKtuxkAbsrKcDzsHj6IzyzVPeBW5gE+JAJ+2m72ZbVQzDuXjiiuQuA6Iid8o4/NA84Y4j31mQzg2aVq2KYS+Iumj1bfYcPwrusi21sDKQFijG83TzFAJ+yuf9oNaa9upJ2yN8+aPooOCj4faau3attd3jeRwnzVIMxHU9I/dzPupc1ZqJMxyjgpPA6ExM7d41dt5flQadHZToPk9l3rjD3BD8eYQcEHwyffSx2P2dN/eJFj5MefKfBAeXtJ4V0EiBQABgAAADoByFVUzNcxVn+oKuzRTt46n2U0UUVnLUEUUUURTWJqumpdQvFKMo6kH8CPWDxrKqabr1ri03G65x13RJLK4eGXmp81ujqfRYf+8619PfbrY9dRg83AnjyY2PXxRj9E/fSMngaN2R1KuhKsp5gjoai5Y8h6LoeGV4q4tfENx7+quPZ3tx5E/cTn+DueBP5lj1/QPXw5051YEAg5B4gjka5jq87Cdops8QXRLQclfm0PqPin3Vdgmy91yjMXwkyXnhGvEc+o6/dOSpr5wXCyKGRgysMhgcgg9Qa91nrTiLIooooiKKKKIiiiiiIooooimooooiKV3aP2f43rq0XhxMsSj4yIPvHvpo0VQ9geLFZdJVyUsgkZ6jmuYga9RuVIZSVZSCCDggjkQelWrtJ0y2gvP4Kw3myZYl9GNvEEcBn6NVOopzcpsujU8wqIhIBoeBUk5JJOSSSSeJJPMk+NSqkkBQSSQABzJJwAPfXkmmj2YbDlcXlyvH8yhHog/nGHielVMYXmwVmsq2UkRe70HMqz7BbKDT7UBwO+kw0h8Djgg9Q/xqy0UVKNaGiwXOZpXTPMj9yiiiiqlaRRRRRFNFFRREVS9v9gRfL30AC3Kj2CUD5revwNXSiqXNDhYq/BO+neJIzYhcyywsjMjqVdThlYYKkdCK8U9Ns9gotRXeXEc4HmyAcG+rIOo+0UmNW0eWzlMdwhRun0WHijdRUbJEWHot9oMSjq22GjuI+Fs9ldtZ9ObCHfiJy0THh6yh+afspxbObY29+vyL4fHGJsB193UesVz7XqNyrBlJVhyZSQR7COVexzOZpwVuuwiGq7w7rufPzC6bqaTGg9q9zb4W4AuEHU+bKP1uTe+r/o/aRZXOB3vdOfmS+YfcTwPxrNZMx3FalU4XU0+7bjmNVZ6K8xyBhlSCPEEEfZXqryjEVNRU0RFRRRRFNRWq1Xaq1tB8vMin6Od5j7FGTVF1ztj5rZRf/JLwHtCDifeatula3crNp6CoqP22m3PYfVMe/wBRjt4y8zrGg5sxAH/k+qlZtb2qvNmKxzGnIzEYdv0B80evnVK1XWJrt9+4kaQ9M+iv6KjgKwqw5Kgu0botqocDjhIfN3jy4flT/wC5PEn1k1BNeo4y7BUBZmOAqjJJ8AKaexHZf3ZWe+ALjikPNU8C/wBJvVyFWWRl5sFKVlbFSMzPOvAcStb2e9nZmK3N4uIxxjiYcX8HcfR8B1ptAUYoqSjjDBYLQKyskq5M7/QckUUUVcWGiiiiiIooooimiiooiKKmooiKwdY0SG8jMdwgdemeanxU8wazqK8IvoVU1xaczTYpNbTdlc9vl7XM8fPd/Or7uTj2capDDBIIII5gjBHtB5V07Wl13ZC1vh8vEC3R181x+sOfvrEfTA6tWyUePvZ3Zxccxv8Alc90EZ50w9Z7HJUybSUSD6Evmt7Aw4H34qm6ls5c2x+XgkQfS3d5f2lyKxXRubuFssFfTz+B48tj9FjWeoSwHMMskf6DlR8OVby27Rr+PlPvf0iK324BqtBweteqpDiNirslNDL42A+YCucfa5fDmIG/UYfc1e27X708kgH6r/5qpFFV9q/msf8A4yk/8wrXP2o6g/5yNP0Ih+9mtNfbS3U/8bcSsPDfKj4LitdXksBzqkvcdyr0dHTx6tYB6BAUVNZFlp8s5xBFJIfqISPjyq26R2T3c2DMVt19Z33/AGV4D3mjWOdsEmq4IB/2OA+/0VKJxzqxbObCXV+QVXuov5WQEAj6i82+6mhoPZraWhDFTNIPny+dg/VT0RVrAxWUym4uWu1f9Qf4049T7D5+ir+y+xNvp65jG/KR50r8WPqH0R6hVgoqazA0NFgtXllfK4veblRRRRXqtoooooiKKKKIiiiiiIqaKKIoooooiKKKKIiipooiigiiiiLWX2y9rP8AxtvEx8SgB+I41Q9p9irOIExwhT6nkH2b1TRVmVrbXspOhnlEgaHG3mUs9ThEbHdyPeT95rHg85sH78fdRRUWd1vbHHs73V82X2WtpyO9j3va8n4NTI03YqyiAKW0WfErvH+1miipGFrbbLTMTqJe0tmNvMreRxBRhQAPAAAfZXqiislQiKKKKIiiiiiIooooiKKKKIiiiiiL/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a:spLocks noGrp="1"/>
          </p:cNvSpPr>
          <p:nvPr>
            <p:ph idx="4294967295"/>
          </p:nvPr>
        </p:nvSpPr>
        <p:spPr>
          <a:xfrm>
            <a:off x="564915" y="1718772"/>
            <a:ext cx="8659151" cy="4093428"/>
          </a:xfrm>
          <a:prstGeom prst="rect">
            <a:avLst/>
          </a:prstGeom>
        </p:spPr>
        <p:txBody>
          <a:bodyPr/>
          <a:lstStyle/>
          <a:p>
            <a:r>
              <a:rPr lang="en-US" b="1" dirty="0" smtClean="0"/>
              <a:t>MyCopy</a:t>
            </a:r>
          </a:p>
          <a:p>
            <a:pPr marL="285750" lvl="1" indent="-285750">
              <a:buFont typeface="Arial" panose="020B0604020202020204" pitchFamily="34" charset="0"/>
              <a:buChar char="•"/>
            </a:pPr>
            <a:r>
              <a:rPr lang="en-US" dirty="0" smtClean="0"/>
              <a:t>Print on demand softcover editions for only 24.99.</a:t>
            </a:r>
          </a:p>
          <a:p>
            <a:pPr marL="285750" indent="-285750">
              <a:buFont typeface="Arial" panose="020B0604020202020204" pitchFamily="34" charset="0"/>
              <a:buChar char="•"/>
            </a:pPr>
            <a:endParaRPr lang="en-US" dirty="0" smtClean="0"/>
          </a:p>
          <a:p>
            <a:r>
              <a:rPr lang="en-US" b="1" dirty="0" err="1" smtClean="0"/>
              <a:t>BookMetrix</a:t>
            </a:r>
            <a:r>
              <a:rPr lang="en-US" b="1" dirty="0" smtClean="0"/>
              <a:t> ™</a:t>
            </a:r>
          </a:p>
          <a:p>
            <a:pPr marL="285750" lvl="1" indent="-285750">
              <a:buFont typeface="Arial" panose="020B0604020202020204" pitchFamily="34" charset="0"/>
              <a:buChar char="•"/>
            </a:pPr>
            <a:r>
              <a:rPr lang="en-US" dirty="0" smtClean="0"/>
              <a:t>Assess the performance of a book by citations, mentions, readers, reviews and usage.</a:t>
            </a:r>
          </a:p>
          <a:p>
            <a:pPr marL="285750" lvl="1" indent="-285750">
              <a:buFont typeface="Arial" panose="020B0604020202020204" pitchFamily="34" charset="0"/>
              <a:buChar char="•"/>
            </a:pPr>
            <a:endParaRPr lang="en-US" dirty="0"/>
          </a:p>
          <a:p>
            <a:pPr lvl="1"/>
            <a:r>
              <a:rPr lang="en-US" b="1" dirty="0">
                <a:latin typeface="+mj-lt"/>
              </a:rPr>
              <a:t>MARC records (OCLC) </a:t>
            </a:r>
            <a:endParaRPr lang="en-US" b="1" dirty="0">
              <a:latin typeface="+mj-lt"/>
            </a:endParaRPr>
          </a:p>
          <a:p>
            <a:pPr marL="285750" lvl="1" indent="-285750">
              <a:buFont typeface="Arial" panose="020B0604020202020204" pitchFamily="34" charset="0"/>
              <a:buChar char="•"/>
            </a:pPr>
            <a:r>
              <a:rPr lang="en-US" dirty="0" smtClean="0"/>
              <a:t>All new titles on SpringerLink will have Springer and OCLC MARC records at no extra charge. See springer.com/marc for more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275" y="5140792"/>
            <a:ext cx="433846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42" y="5508302"/>
            <a:ext cx="378698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4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1120458" y="3596260"/>
            <a:ext cx="8769218" cy="3590925"/>
          </a:xfrm>
          <a:prstGeom prst="rect">
            <a:avLst/>
          </a:prstGeom>
          <a:noFill/>
          <a:ln w="9525">
            <a:noFill/>
            <a:miter lim="800000"/>
            <a:headEnd/>
            <a:tailEnd/>
          </a:ln>
        </p:spPr>
      </p:pic>
      <p:sp>
        <p:nvSpPr>
          <p:cNvPr id="33794" name="Rectangle 2"/>
          <p:cNvSpPr>
            <a:spLocks noChangeArrowheads="1"/>
          </p:cNvSpPr>
          <p:nvPr/>
        </p:nvSpPr>
        <p:spPr bwMode="auto">
          <a:xfrm>
            <a:off x="4241006" y="4439722"/>
            <a:ext cx="1334558" cy="369332"/>
          </a:xfrm>
          <a:prstGeom prst="rect">
            <a:avLst/>
          </a:prstGeom>
          <a:solidFill>
            <a:schemeClr val="bg1"/>
          </a:solidFill>
          <a:ln w="9525">
            <a:noFill/>
            <a:miter lim="800000"/>
            <a:headEnd/>
            <a:tailEnd/>
          </a:ln>
        </p:spPr>
        <p:txBody>
          <a:bodyPr anchor="ctr">
            <a:spAutoFit/>
          </a:bodyPr>
          <a:lstStyle/>
          <a:p>
            <a:pPr algn="ctr" eaLnBrk="0" hangingPunct="0">
              <a:spcBef>
                <a:spcPct val="50000"/>
              </a:spcBef>
            </a:pPr>
            <a:endParaRPr lang="fr-FR"/>
          </a:p>
        </p:txBody>
      </p:sp>
      <p:sp>
        <p:nvSpPr>
          <p:cNvPr id="33796" name="Rectangle 4"/>
          <p:cNvSpPr>
            <a:spLocks noGrp="1" noChangeArrowheads="1"/>
          </p:cNvSpPr>
          <p:nvPr>
            <p:ph type="title" idx="4294967295"/>
          </p:nvPr>
        </p:nvSpPr>
        <p:spPr>
          <a:xfrm>
            <a:off x="584515" y="753819"/>
            <a:ext cx="8997950" cy="332399"/>
          </a:xfrm>
        </p:spPr>
        <p:txBody>
          <a:bodyPr/>
          <a:lstStyle/>
          <a:p>
            <a:r>
              <a:rPr lang="en-US" sz="2400" dirty="0" err="1" smtClean="0">
                <a:solidFill>
                  <a:schemeClr val="accent2"/>
                </a:solidFill>
              </a:rPr>
              <a:t>MyCopy</a:t>
            </a:r>
            <a:endParaRPr lang="en-US" sz="2400" dirty="0" smtClean="0">
              <a:solidFill>
                <a:schemeClr val="accent2"/>
              </a:solidFill>
            </a:endParaRPr>
          </a:p>
        </p:txBody>
      </p:sp>
      <p:sp>
        <p:nvSpPr>
          <p:cNvPr id="33797" name="Text Box 5"/>
          <p:cNvSpPr txBox="1">
            <a:spLocks noChangeArrowheads="1"/>
          </p:cNvSpPr>
          <p:nvPr/>
        </p:nvSpPr>
        <p:spPr bwMode="auto">
          <a:xfrm>
            <a:off x="2094707" y="5584826"/>
            <a:ext cx="1104106" cy="214313"/>
          </a:xfrm>
          <a:prstGeom prst="rect">
            <a:avLst/>
          </a:prstGeom>
          <a:noFill/>
          <a:ln w="9525">
            <a:noFill/>
            <a:miter lim="800000"/>
            <a:headEnd/>
            <a:tailEnd/>
          </a:ln>
        </p:spPr>
        <p:txBody>
          <a:bodyPr>
            <a:spAutoFit/>
          </a:bodyPr>
          <a:lstStyle/>
          <a:p>
            <a:pPr algn="ctr" eaLnBrk="0" hangingPunct="0">
              <a:spcBef>
                <a:spcPct val="50000"/>
              </a:spcBef>
            </a:pPr>
            <a:r>
              <a:rPr lang="de-DE" sz="800" b="1"/>
              <a:t> </a:t>
            </a:r>
          </a:p>
        </p:txBody>
      </p:sp>
      <p:sp>
        <p:nvSpPr>
          <p:cNvPr id="33798" name="Rectangle 6"/>
          <p:cNvSpPr>
            <a:spLocks noChangeArrowheads="1"/>
          </p:cNvSpPr>
          <p:nvPr/>
        </p:nvSpPr>
        <p:spPr bwMode="auto">
          <a:xfrm>
            <a:off x="4897967" y="2164834"/>
            <a:ext cx="1045633" cy="369332"/>
          </a:xfrm>
          <a:prstGeom prst="rect">
            <a:avLst/>
          </a:prstGeom>
          <a:solidFill>
            <a:schemeClr val="bg1"/>
          </a:solidFill>
          <a:ln w="9525">
            <a:solidFill>
              <a:schemeClr val="bg1"/>
            </a:solidFill>
            <a:miter lim="800000"/>
            <a:headEnd/>
            <a:tailEnd/>
          </a:ln>
        </p:spPr>
        <p:txBody>
          <a:bodyPr anchor="ctr">
            <a:spAutoFit/>
          </a:bodyPr>
          <a:lstStyle/>
          <a:p>
            <a:pPr algn="ctr" eaLnBrk="0" hangingPunct="0">
              <a:spcBef>
                <a:spcPct val="50000"/>
              </a:spcBef>
            </a:pPr>
            <a:endParaRPr lang="fr-FR"/>
          </a:p>
        </p:txBody>
      </p:sp>
      <p:sp>
        <p:nvSpPr>
          <p:cNvPr id="33799" name="Rectangle 7"/>
          <p:cNvSpPr>
            <a:spLocks noChangeArrowheads="1"/>
          </p:cNvSpPr>
          <p:nvPr/>
        </p:nvSpPr>
        <p:spPr bwMode="auto">
          <a:xfrm>
            <a:off x="541735" y="1268760"/>
            <a:ext cx="8887883" cy="2548390"/>
          </a:xfrm>
          <a:prstGeom prst="rect">
            <a:avLst/>
          </a:prstGeom>
          <a:noFill/>
          <a:ln w="9525">
            <a:noFill/>
            <a:miter lim="800000"/>
            <a:headEnd/>
            <a:tailEnd/>
          </a:ln>
        </p:spPr>
        <p:txBody>
          <a:bodyPr lIns="0" tIns="0" rIns="0" bIns="0">
            <a:spAutoFit/>
          </a:bodyPr>
          <a:lstStyle/>
          <a:p>
            <a:pPr algn="l" eaLnBrk="0" hangingPunct="0">
              <a:lnSpc>
                <a:spcPct val="120000"/>
              </a:lnSpc>
              <a:spcBef>
                <a:spcPct val="40000"/>
              </a:spcBef>
              <a:buClr>
                <a:schemeClr val="accent2"/>
              </a:buClr>
              <a:buFont typeface="Webdings" pitchFamily="18" charset="2"/>
              <a:buNone/>
            </a:pPr>
            <a:r>
              <a:rPr lang="en-US" dirty="0" smtClean="0">
                <a:latin typeface="+mn-lt"/>
              </a:rPr>
              <a:t>Print on Demand books from </a:t>
            </a:r>
            <a:r>
              <a:rPr lang="en-US" i="1" dirty="0" smtClean="0">
                <a:latin typeface="+mn-lt"/>
              </a:rPr>
              <a:t>your</a:t>
            </a:r>
            <a:r>
              <a:rPr lang="en-US" dirty="0" smtClean="0">
                <a:latin typeface="+mn-lt"/>
              </a:rPr>
              <a:t> Springer eBook Collections</a:t>
            </a:r>
            <a:endParaRPr lang="en-US" dirty="0">
              <a:latin typeface="+mn-lt"/>
            </a:endParaRPr>
          </a:p>
          <a:p>
            <a:pPr algn="l" eaLnBrk="0" hangingPunct="0">
              <a:lnSpc>
                <a:spcPct val="120000"/>
              </a:lnSpc>
              <a:spcBef>
                <a:spcPct val="40000"/>
              </a:spcBef>
              <a:buClr>
                <a:schemeClr val="accent2"/>
              </a:buClr>
              <a:buFont typeface="Webdings" pitchFamily="18" charset="2"/>
              <a:buChar char="4"/>
            </a:pPr>
            <a:r>
              <a:rPr lang="en-US" dirty="0" smtClean="0">
                <a:latin typeface="+mn-lt"/>
              </a:rPr>
              <a:t>Users order directly &amp; ONLY from </a:t>
            </a:r>
            <a:r>
              <a:rPr lang="en-US" dirty="0">
                <a:latin typeface="+mn-lt"/>
              </a:rPr>
              <a:t>SpringerLink </a:t>
            </a:r>
            <a:r>
              <a:rPr lang="en-US" dirty="0" smtClean="0">
                <a:latin typeface="+mn-lt"/>
              </a:rPr>
              <a:t>(not through the library)</a:t>
            </a:r>
            <a:endParaRPr lang="en-US" dirty="0">
              <a:latin typeface="+mn-lt"/>
            </a:endParaRPr>
          </a:p>
          <a:p>
            <a:pPr algn="l" eaLnBrk="0" hangingPunct="0">
              <a:lnSpc>
                <a:spcPct val="120000"/>
              </a:lnSpc>
              <a:spcBef>
                <a:spcPct val="40000"/>
              </a:spcBef>
              <a:buClr>
                <a:schemeClr val="accent2"/>
              </a:buClr>
              <a:buFont typeface="Webdings" pitchFamily="18" charset="2"/>
              <a:buChar char="4"/>
            </a:pPr>
            <a:r>
              <a:rPr lang="en-US" b="1" dirty="0" smtClean="0">
                <a:latin typeface="+mn-lt"/>
              </a:rPr>
              <a:t>For only $24.99 (including shipping!)</a:t>
            </a:r>
            <a:endParaRPr lang="en-US" b="1" dirty="0">
              <a:latin typeface="+mn-lt"/>
            </a:endParaRPr>
          </a:p>
          <a:p>
            <a:pPr algn="l" eaLnBrk="0" hangingPunct="0">
              <a:lnSpc>
                <a:spcPct val="120000"/>
              </a:lnSpc>
              <a:spcBef>
                <a:spcPct val="40000"/>
              </a:spcBef>
              <a:buClr>
                <a:schemeClr val="accent2"/>
              </a:buClr>
              <a:buFont typeface="Webdings" pitchFamily="18" charset="2"/>
              <a:buChar char="4"/>
            </a:pPr>
            <a:r>
              <a:rPr lang="en-US" dirty="0" smtClean="0">
                <a:latin typeface="+mn-lt"/>
              </a:rPr>
              <a:t>No </a:t>
            </a:r>
            <a:r>
              <a:rPr lang="en-US" dirty="0">
                <a:latin typeface="+mn-lt"/>
              </a:rPr>
              <a:t>extra charge and </a:t>
            </a:r>
            <a:r>
              <a:rPr lang="en-US" u="sng" dirty="0">
                <a:latin typeface="+mn-lt"/>
              </a:rPr>
              <a:t>no extra work for the </a:t>
            </a:r>
            <a:r>
              <a:rPr lang="en-US" u="sng" dirty="0" smtClean="0">
                <a:latin typeface="+mn-lt"/>
              </a:rPr>
              <a:t>library</a:t>
            </a:r>
          </a:p>
          <a:p>
            <a:pPr algn="l">
              <a:lnSpc>
                <a:spcPct val="120000"/>
              </a:lnSpc>
              <a:spcBef>
                <a:spcPct val="40000"/>
              </a:spcBef>
              <a:buClr>
                <a:schemeClr val="accent2"/>
              </a:buClr>
              <a:buFont typeface="Webdings" pitchFamily="18" charset="2"/>
              <a:buChar char="4"/>
            </a:pPr>
            <a:r>
              <a:rPr lang="en-US" dirty="0">
                <a:latin typeface="+mn-lt"/>
              </a:rPr>
              <a:t>Soft cover is 4-color and inner work is black &amp; white</a:t>
            </a:r>
          </a:p>
          <a:p>
            <a:pPr algn="l" eaLnBrk="0" hangingPunct="0">
              <a:lnSpc>
                <a:spcPct val="120000"/>
              </a:lnSpc>
              <a:spcBef>
                <a:spcPct val="40000"/>
              </a:spcBef>
              <a:buClr>
                <a:schemeClr val="accent2"/>
              </a:buClr>
              <a:buFont typeface="Webdings" pitchFamily="18" charset="2"/>
              <a:buChar char="4"/>
            </a:pPr>
            <a:endParaRPr lang="en-US" dirty="0">
              <a:solidFill>
                <a:schemeClr val="accent2"/>
              </a:solidFill>
            </a:endParaRPr>
          </a:p>
        </p:txBody>
      </p:sp>
      <p:sp>
        <p:nvSpPr>
          <p:cNvPr id="10" name="Oval 9"/>
          <p:cNvSpPr/>
          <p:nvPr/>
        </p:nvSpPr>
        <p:spPr bwMode="auto">
          <a:xfrm>
            <a:off x="7195001" y="5504504"/>
            <a:ext cx="2574286" cy="476071"/>
          </a:xfrm>
          <a:prstGeom prst="ellipse">
            <a:avLst/>
          </a:prstGeom>
          <a:noFill/>
          <a:ln w="666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0431502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879" y="2481938"/>
            <a:ext cx="8644164" cy="2111829"/>
          </a:xfrm>
          <a:prstGeom prst="rect">
            <a:avLst/>
          </a:prstGeom>
          <a:noFill/>
        </p:spPr>
        <p:txBody>
          <a:bodyPr wrap="square" lIns="0" tIns="0" rIns="0" bIns="0" rtlCol="0">
            <a:noAutofit/>
          </a:bodyPr>
          <a:lstStyle/>
          <a:p>
            <a:pPr algn="l">
              <a:spcBef>
                <a:spcPts val="800"/>
              </a:spcBef>
              <a:buClr>
                <a:schemeClr val="accent2"/>
              </a:buClr>
              <a:buSzPct val="100000"/>
            </a:pPr>
            <a:r>
              <a:rPr lang="en-US" sz="3200" b="1" dirty="0" smtClean="0">
                <a:solidFill>
                  <a:schemeClr val="accent2"/>
                </a:solidFill>
                <a:latin typeface="+mn-lt"/>
              </a:rPr>
              <a:t>Springer eBooks can be downloaded by chapter or as whole books</a:t>
            </a:r>
            <a:endParaRPr lang="en-US" sz="3200" b="1" dirty="0">
              <a:solidFill>
                <a:schemeClr val="accent2"/>
              </a:solidFill>
              <a:latin typeface="+mn-lt"/>
            </a:endParaRPr>
          </a:p>
          <a:p>
            <a:pPr algn="l">
              <a:spcBef>
                <a:spcPts val="800"/>
              </a:spcBef>
              <a:buClr>
                <a:schemeClr val="accent2"/>
              </a:buClr>
              <a:buSzPct val="100000"/>
            </a:pPr>
            <a:endParaRPr lang="en-US" sz="3200" b="1" dirty="0" smtClean="0">
              <a:solidFill>
                <a:schemeClr val="accent2"/>
              </a:solidFill>
              <a:latin typeface="+mn-lt"/>
            </a:endParaRPr>
          </a:p>
        </p:txBody>
      </p:sp>
    </p:spTree>
    <p:extLst>
      <p:ext uri="{BB962C8B-B14F-4D97-AF65-F5344CB8AC3E}">
        <p14:creationId xmlns:p14="http://schemas.microsoft.com/office/powerpoint/2010/main" val="274264116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969578"/>
            <a:ext cx="9047475" cy="443198"/>
          </a:xfrm>
        </p:spPr>
        <p:txBody>
          <a:bodyPr/>
          <a:lstStyle/>
          <a:p>
            <a:r>
              <a:rPr lang="en-US" sz="3200" dirty="0" smtClean="0">
                <a:solidFill>
                  <a:schemeClr val="accent2"/>
                </a:solidFill>
              </a:rPr>
              <a:t>Download or search the whole book</a:t>
            </a:r>
            <a:endParaRPr lang="en-US" sz="3200" dirty="0">
              <a:solidFill>
                <a:schemeClr val="accent2"/>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18" y="1988841"/>
            <a:ext cx="9279126" cy="275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0532" y="5301208"/>
            <a:ext cx="7410823" cy="914400"/>
          </a:xfrm>
          <a:prstGeom prst="rect">
            <a:avLst/>
          </a:prstGeom>
          <a:noFill/>
        </p:spPr>
        <p:txBody>
          <a:bodyPr wrap="none" lIns="0" tIns="0" rIns="0" bIns="0" rtlCol="0">
            <a:noAutofit/>
          </a:bodyPr>
          <a:lstStyle/>
          <a:p>
            <a:pPr algn="l">
              <a:spcBef>
                <a:spcPts val="800"/>
              </a:spcBef>
              <a:buClr>
                <a:schemeClr val="accent2"/>
              </a:buClr>
              <a:buSzPct val="100000"/>
            </a:pPr>
            <a:r>
              <a:rPr lang="en-US" sz="2000" b="1" dirty="0" smtClean="0">
                <a:latin typeface="+mn-lt"/>
              </a:rPr>
              <a:t>Note, if the book has &gt;100 chapters, the option doesn’t appear</a:t>
            </a:r>
          </a:p>
        </p:txBody>
      </p:sp>
      <p:sp>
        <p:nvSpPr>
          <p:cNvPr id="4" name="Oval 3"/>
          <p:cNvSpPr/>
          <p:nvPr/>
        </p:nvSpPr>
        <p:spPr bwMode="auto">
          <a:xfrm>
            <a:off x="506506" y="1988840"/>
            <a:ext cx="2808312" cy="476071"/>
          </a:xfrm>
          <a:prstGeom prst="ellipse">
            <a:avLst/>
          </a:prstGeom>
          <a:noFill/>
          <a:ln w="508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21348" y="1926408"/>
            <a:ext cx="2860014"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70562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18" y="739358"/>
            <a:ext cx="8813933" cy="443198"/>
          </a:xfrm>
        </p:spPr>
        <p:txBody>
          <a:bodyPr/>
          <a:lstStyle/>
          <a:p>
            <a:pPr marL="177800" indent="-177800" algn="ctr">
              <a:spcBef>
                <a:spcPts val="800"/>
              </a:spcBef>
            </a:pPr>
            <a:r>
              <a:rPr lang="en-US" sz="3200" dirty="0">
                <a:solidFill>
                  <a:schemeClr val="accent2"/>
                </a:solidFill>
              </a:rPr>
              <a:t>Springer licenses offer flexible </a:t>
            </a:r>
            <a:r>
              <a:rPr lang="en-US" sz="3200" dirty="0" smtClean="0">
                <a:solidFill>
                  <a:schemeClr val="accent2"/>
                </a:solidFill>
              </a:rPr>
              <a:t>terms</a:t>
            </a:r>
            <a:endParaRPr lang="en-US" sz="3200" dirty="0">
              <a:solidFill>
                <a:schemeClr val="accent2"/>
              </a:solidFill>
            </a:endParaRPr>
          </a:p>
        </p:txBody>
      </p:sp>
      <p:sp>
        <p:nvSpPr>
          <p:cNvPr id="5" name="TextBox 4"/>
          <p:cNvSpPr txBox="1"/>
          <p:nvPr/>
        </p:nvSpPr>
        <p:spPr>
          <a:xfrm>
            <a:off x="116463" y="1340768"/>
            <a:ext cx="9439049" cy="5112568"/>
          </a:xfrm>
          <a:prstGeom prst="rect">
            <a:avLst/>
          </a:prstGeom>
          <a:noFill/>
        </p:spPr>
        <p:txBody>
          <a:bodyPr wrap="none" lIns="0" tIns="0" rIns="0" bIns="0" rtlCol="0">
            <a:noAutofit/>
          </a:bodyPr>
          <a:lstStyle/>
          <a:p>
            <a:pPr marL="177800" indent="-177800" algn="l">
              <a:spcBef>
                <a:spcPts val="800"/>
              </a:spcBef>
              <a:buClr>
                <a:schemeClr val="accent2"/>
              </a:buClr>
              <a:buSzPct val="100000"/>
            </a:pPr>
            <a:r>
              <a:rPr lang="en-US" sz="1800" b="1" dirty="0" smtClean="0">
                <a:latin typeface="+mn-lt"/>
              </a:rPr>
              <a:t>	</a:t>
            </a:r>
            <a:endParaRPr lang="en-US" sz="2000" b="1" dirty="0" smtClean="0">
              <a:latin typeface="+mn-lt"/>
            </a:endParaRPr>
          </a:p>
          <a:p>
            <a:pPr marL="177800" indent="-177800" algn="l">
              <a:spcBef>
                <a:spcPts val="800"/>
              </a:spcBef>
              <a:buClr>
                <a:schemeClr val="accent2"/>
              </a:buClr>
              <a:buSzPct val="100000"/>
            </a:pPr>
            <a:endParaRPr lang="en-US" sz="1800" dirty="0" smtClean="0">
              <a:latin typeface="+mn-lt"/>
            </a:endParaRPr>
          </a:p>
        </p:txBody>
      </p:sp>
      <p:sp>
        <p:nvSpPr>
          <p:cNvPr id="24578" name="AutoShape 2" descr="data:image/jpeg;base64,/9j/4AAQSkZJRgABAQAAAQABAAD/2wCEAAkGBxQQEhQUEhQWFBUXGBUYFxUUFxcWGxkYFRgWFxgYGRgYHCggHhwlHRQXITEiJSksLi4uGB8zODMsNyguLisBCgoKDg0OGxAQGywkICYwLDQsLS8sLCwsNDQsLCwsLCwvLCwsLCwsLC8sLCwsLSwsLCwsLywsLCwsLCwsLCwsLP/AABEIAOEA4QMBEQACEQEDEQH/xAAcAAEAAgIDAQAAAAAAAAAAAAAABgcFCAIDBAH/xABQEAABAwIBBwUKCAsIAgMAAAABAAIDBBEGBQcSITFBURMiYXGBFEJicnORobGy0QgjMjVSksHCGDNDVYKipNLh4/AXJFNUdIOTsxU0JWOj/8QAGwEBAAEFAQAAAAAAAAAAAAAAAAUBAgMEBgf/xAA7EQACAgEBBQUHBAAFAwUAAAAAAQIDBBEFEiExQQYTUWFxIoGRobHR4RQyQsEjM1Jy8ENi8SREkqLC/9oADAMBAAIRAxEAPwC71QoEAQBAEAQBAEAQBAEB0z1bI/lva3xnAetUckuZkhVZP9sW/RGJqMYUUfyqmP8AROl7N1jeRUv5I3obHzp8qn7+H1PC7OJk8flieqOT91Wfq6vH5Gyuzu0H/D/7L7nwZxcn/wCM4f7cn7qp+rq8fkVfZ3aH+hf/ACX3PZBjWhfsqWDxtJntAK9ZFT/ka89i58OdT92j+hlqbKMUv4uVj/FcD6isilF8maNmPbX++LXqmelXGEIAgCAIAgCAIAgCAIAgCAIAgCAIAgCAIDxZUyvDSt0p5GxjdpHWeobSrZ2RgtZM2cfEvyJbtUWyCZZzqMaSKaIv8OQ6I7GjX57LSnnL+COmxOys3xvnp5Lj8yGZUxtW1F7zOY36MXMHnGv0rVnk2S6/A6DG2JhUcoJvxfH8GBmmc83e5zjxcSfWsLbfMlIwjBaRSXocFQuCAIAgPrHlpuCQeINkKNJrRmZybiyspzzKiQj6LyXt8zr27FmjfZHkyPyNk4d/7616paP5EwyRnVcCBUwgje+I2P1Tt862YZz/AJIgMrspF6uifuf3/BPMi4jpqwfEytJ+gdTh+ida3a7oT/azmMvZuTiv/Fg0vHmviZZZDRCAIAgCAIAgCAIAgCAIAgCAIDoraxkDC+V4YwbXONgqSkorVmWmmy6ahWtW+iKyxNnOc67KMaI1jlXgEnpa3YOs+ZR9ua3wh8Tsdn9mIx0nlPX/ALVy97+xXlXVPmcXyOL3Ha5xuVottvVnV1VQqjuQSS8EdSoZAgO+kopJjaON7z4LSfUroxcuSMVt1dS1skl6vQzdNgeuk2QOb4xa37VlWNa+hHWbcwYf9RP01Z7mZta497GOt/8ABX/o7TWfaXBXV/A+uzaVw3Rnqf8AwT9Hb5FF2lwX1l8DxVOBK5n5Au8VzT9qteLauhs17ewJ/wDU09UzCVuTpYTaWN7PGaR6VhlGUeaJGrJquWtck/RnmVpmCA+xvLSC0kEbCDYjqIQpKKktGtUTfDecieCzai88fHUHjt77t863KsyUeEuKOb2h2bou9qj2JfL8e74Fq5GyzDWM04Hhw3je08HDcVIwsjNaxZxOXh3Ys9y2Oj+T9D3q81QgCAIAgCAIAgCAIAgCAwOKsVQ5PZd50pD8iMbT0ngOlYbr41rjzJPZuyrs6ekeEVzf/ObKWxBiGeufpzO1D5LG3DW9Q+1RNlsrHrI9Ewdn0YcN2per6sxSxm8c4IHSODWNLnHYGgknsCqk3wRZOcYR3pPReZOMg5sp5bOqHCBv0dTn+jUFt14cnxlwObze09FXs0LffjyX3ZO8kYEo6axEfKOHfS8436rW9C3YY1cemvqczlbdzb+Dlurwjw/JJIow0WaA0cALD0LOuHIiZScnrJ6nJC0IAgCA+PaCLEAjgdaFU2nqjAZWwXR1N9KIMce+j5h9GrzhYZ49c+aJTG21mY/7Z6rwfFEFy7mulju6lfyo+g+zXdh2H0LTswpLjB6nS4faiqfs5Ed1+K4r7/UglZRyQuLJWOY4bQ4WWlKLi9GdPVdXdHfraa8joVDIerJeUpaaQSQvLHDeN44EbwroTcHrEwZGNVkVuu1aouLBeOY60COW0c/DvX9LL+o+lSlGSrOD4M4Da2w7MNuyv2ofNev3JgtogAgCAIAgCAIAgCAICLY3xgygZoss+dw5rfoj6bujgN9lr5GQq1ouZN7H2PPNnvS4QXN+Pkv+cCk66sfO90kri97jck/1s6FEyk5PVnotNMKYKutaJHQrTKSrCeB5q6z3Xih1c8jW7xBv69nWtmnGlZx5IhNp7cpw/Yj7U/Dw9ftzLcyFh2nom2hjAO951vd1u+xSddUK17KODzdo5GXLW2XDw6fAyyyGiEAQBAEAQBAEAQBAY/LGRYKtmhPG143G3Ob0tdtCsnXGa0kjaxc2/FlvVSa+j9UVPi3N/LSXkgvNFvsOewdIG0dIUbdiyhxjxR3OzO0FWTpXb7M/k/t6ELWodEfWOIIIJBBuCNRBGwgoUaTWjLczf457otT1JAlHyJCbcp0HwvWpPGyd72ZczhNubD7jW+hez1Xh+PoT9bpywQBAEAQBAEAQGBxjiRmT4C886R2qNnE8T0BYb7lXHXr0JTZWzZ5126uEVzf/ADqyiK6sfPI6SRxc9xuSf62KHlJyerPTKaYUwVda0SOhWmUsvAub/S0Z6xurUWQnfwL/AHedSGPi6+1P4HHbZ7Qaa0Yz9Zf0vv8AAtBrQAABYDUAFIHGNtvVn1CgQBAEAQBAEAQBAEAQBAcJpWsaXOIDQCSTqAA23RvTiy6EZSkoxWrZQOMK2nnqXvpmcmzZwD3Am7wN19Wro6VC3yhKbcFwPUdlUZFONGF8tX9F4a9dDCLCSR9a4ggg2I1gjcQhRpNaMufN3i7uxnIzH49g2/4jR33jDf51LY1++t2XM8927sj9JPval7D+T8PTwJoto50IAgCAIAgOiurGQRvkkOixgJJ6AqSkorVmWmmd1irgtW+Rr/ibLb66d0z9Q2Mb9FgvYem/WVCW2OyW8z1LZ+DDDoVUfe/FmKWM3izc2uDL6NVUN6Yoz6HuHqHapDFx/wCcvccbt/bWmuNQ/wDc/wCl/fwLPUgcYEAQBAEAQBAEAQBAEAQBAcJpWsaXOIa1oJJOoADaSjenFl0ISnJRitWymMe40Na4xQkinB26wZCN56OAUTkZHeeyuR6FsXYscSPe28bH8vTz8yGrVOhPXk7JktQXCGNzyxpc7R3Af1s2lXRhKX7Ua9+VVRo7ZJavRHkVpsHfQVj4JGSxnRew3B/rduV0ZOL1RiuphdW65rVPmX/hjLba6nZK3UTqe36LxtHuU1VYrI7yPLdo4M8O91S5dH4roZZZDRCAIAgCAqrO3iDScKRh1Ns6Wx2utdrT1A383BR2bbq9xe87fsxs/di8qa4vhH06v+iuFoHXEuzdYY7tm05B8TEQXXGp7tzPRc9HWtnGp7yWr5Igdu7T/SU7kH7cuXkvH7fgu0C2oagpc85b14s+oUCAIAgCAIAgCAIAgCAIDhNM1jS55DWtBJcTYADaSUbSWrLoQlOSjFatlM49xo6scYoSWwNJ65CN58HgFFZGR3j3Y8j0LYuxY4ke9t4zfy8vXxZDFqHQmTw9kOWulEUQ6XPPyWN4n3b1krrlZLRGnnZ1WHU7LH6Lq/QvXDuQoqGIRxDxnna93E+7cpiqqNcdEeZ5+fbmWuyx+i6JFaZ0MLdzv7piFo5DZ7QPkPO/qd6+taGXTuvfXJnYdndqd/D9PY/ajyfivuvp6ECWkdQSzNxiHuOpDHH4qYhruAdezXec2PQVs4tu5PR8mQe3tn/qsdyivajxX9ovBS55sEAQBAeHLeUW0sEkztjGk24ncO02Vtk1CLkzZw8aWTfGqPV/+TXarqXSvdI83c8lxPSVBNtvVnrFVUaoKEeS4I+0VK6aRkbBdz3BoHSUinJ6IW2xqg7J8ktWbC4eyS2jp44Wd6OcfpOPyndpU5XWoRUUeU52XLLvlbLry8l0RkVeagQBAEAQBAEAQBAEAQBAcJZQxpc4hrQLknUABvKN6F0YuTUYrVspjHmNHVrjFCS2nHYZCN56OAUVkZHecI8j0LYuxY4i723jZ9Pz5kNWodCZLD+Q5a6URRDpc47Gt4n3LJXXKyWiNPOzqsOrvLPcurL2w7kKKhiEcQ6XOO1zuJ9ymKqo1x0R5nn59uZb3lj9F0SMoshpHnyjRMqInxSC7Xggjr39apKKktGZqL50WKyD4o14y1kx9JPJC/aw2vuI2gjrCg5wcJOLPVsTJhk0xthyf/NDxKw2S+M3+Wu66NhcbyM+Lf0luw9osfOpnGs3614o8y25hfpcuSj+18V7/sySLOQ4QBAVtnjyqQyKnaflXkf1N1NHnuewLQzp8FE6/sripynkPpwXv5lWKOO2LDzQ5F05X1Lhqj5jPHcOcexp/WW9hV6tzfQ5TtRm7lcceP8ALi/Rcvn9C2VJHChAEAQBAEAQBAEAQBAEBwnmaxpc8hrWgkuJsABtJKNpLVl0ISnJRitW+RTGPcZmtcYoTanaeoyEbz0cAorIyO89lcj0LYuxViR723jY/l+fFkNWodCZPD2Q5a6URRDxnHYxvE+7esldcrJaI087Oqw6nZY/RdW/AvXDuQoqGERRDpc47XO4lTFVUa46I8zz863MtdlnuXRIyiyGkEAQFbZ4Mi6TI6po1ttHJ4pPNPYSR2rQza+Cmjr+y2bpKWNLrxXr1+RVijjtib5psqclVmInmzNIt4bdbfRpBbeHPdnu+JzfabF73FVqXGL+T5/0XKpU8+CAICg8e5R7orpzuY4xt6o+b6wSobInvWM9Q2Lj9xhQXVrV+/j9CPrASpb9RlP/AMDkdk3Jcq4FhczS5O7piLku0TsuN25TdENytI8s2tlfqcuc+mui9EQz8II/m/8Aaf5KzaEdoPwgj+b/ANp/kpoNB+EEfzf+0/yU0Ghm8j59KKUhs8UtPfvtUjR2tsfQg0LLyZlKKqjbLBIyWN2x7CHDpGreOCoUPUgI5j7FH/iqR1TyXLWcxuhp6Hyza+lou9SArL8II/m/9p/kquhXQfhBH83/ALT/ACU0Gg/CCP5v/af5KaDQ9FJn/jJ+NoXsHFkzXnzOY31poNCc4Zzk5Pr9UcwjeASY5rMdYAk2ubOsATqO5UfDiysYSlJRitW+RBce40dWOMUJLYGncbGQjefB4BRWRkd492PI9C2LsWOJHvbeM38vz5kGq5+Tbe19YHBa9cN56Exl5H6evf01MfLloNFy30/wWxHEcnomQ13aCNUd6UPn+CdYEzsQwOgpW0PJtkkjY+Yz6TrvcG6bhyQva97X1BSVVUa46I4rPzrcy12WP0XReRfCvNEICrsdZ4Bk2sfStpeXLA3Sfy3J2c4aWjo8m7cRv3qpUwH4QR/N/wC0/wAlNBoS3COLBiOlq43U/I6Ia0DlOUuXAuafkNtYtBVlkN+LibOHkPHvhauj/wDPyKoljLSWnaCQesaioLTQ9ajJSSkup20FW6GVkrflMc1w7DeyrGTi00Y76o3VyrlyaaNkoZQ9rXN1hwBHURcKeT14nkM4uEnF80c0LTorp+Tje8961zvMCVST0TZlpr7yyMPFpGtk0he5zjtcST1k3UDrrxPXoxUYqK6Huw9Q90VMMW572g9QN3egFXVx3pqJrZ1/cY07PBP8Fk5+PmiTykPthTx5MayKpUndBmjylPEyWOOMska17fjWg2cLjV1FUKHKfM/lVgvyDXdDZGE+tAQ7KuSpqSQxVET4njvXi3aNxHSFUqZzAGNZsk1Aewl0LiBNDfU5vEX1B43Hs2KhQ2voaxk8bJY3BzHtDmuG8OFwVQoQHP180v8AKw+0qlTWZVKk+pMz+U5WMkayLRe1rm3laNTgCPQVQodhzM5V/wAKP/lYmoMDiTAtdk9odUQEMJA5RpD23OwEt2dqalVxeiMfSU+hr77jw6lrWT3uHQncPF7nSb/d9CT0U2mwHfsPWFF2R3ZaHd4WR39Kk+fU6cs3ELnWOi0tuQNlzYedZMaLlPgaO3L4U4usvFaLxIdPMXm57BwUxGKitEedXXStlvSODHlpBBsQQQekawrjEbk4XyoKujp5x+UiY49ZHOB6QbhWlpknvDQSdgBJ6ggNNsTZSNVV1E5N+UlkcPFLjojqAsOxXFxjEBe3wa/xVb48XsuVGUZi8e0HIV87QLBzuUH+5zj6SVC5Ed2xnp+xb++wq2+aWnw4fQj6wEqX5gGs5aggdtIaWHrYS37FNY0t6pM8v23T3WdZHz1+PEkCzEUYHHk/J5PqTxZo/XIZ95Ych6VSJTY1e/nVLz1+HH+igVCnqJLs1lPp5QYfoMe70AfeW1hrW0ge0lm5gteLS/v+iWZ+PmiTykPthS55yaxlVKm4uC/m+j/08PsNVpaZlARfOLhVmU6OSMtBla1zoHbC2QC4F9zXEAH+CqVNSnNINiLEaiDuKqVNifg95ZM1DJA83MEnN8nINIDsdp9hCoUPfn6+aX+Vh9pAazFVKm5uG/8A1KbyEP8A1tVpae6aVrGlziGtaCSTqAA2ko3pxZdCEpyUYrVspXOJjM1ulDEbU436wZCAdZ8HgO3qi7slzlpHkd7svYkMWl2XLWbT9F6efmVUs5GEpwNkOWufyUQ74aTjsY3Vdx929YLK3ZNJEriZ1eHizssfXgvF6ckT3O5kKKhyJyUQ/LQlzjtc7naypGqqNcdEcZnZ9uZa7LPcuiRr7dZTTMvi/JfcdbUwbAyR2j4jucz9VzUBfXwfsqcrk0w74JHtt4Mh5QelzlQoSTOflfuPJdVKDZxZybLbdKUhgPZpE9iA1OpYDI9jG7XOa0dbiAPWqlTJYsoG01ZPC0WEbyy3i2B9KoULg+DZ+KrfHi9lyMM9WeOn0amJ/wBOO31XfxUXnL20/I7zsrZrjTh4P6ogK0jqC4sz05dRyNPeTOt1Oaw+u6lMJ/4bXmcB2prUcuMl1ivk2TpbhzJE86LrZOl6XRD9dp+xa2X/AJT9xOdnFrtCHpL6Mo9RB6ST3M5HerldwhI872e5buCvbb8jmO1UtMWEfGX9Mzufj5ok8pD7YUocEaxlVKm4uC/m+j/08PsNVpaZlAEBpvi2EMrqpo2CeX2yri4sz4Ns1qirbxjjP1XEfaqMoyb5+vml/lYfaQGsyqVLlyZn2dFFFEKAO0GMZfugi+g0NvbktV7KgUW3ojw4qznz17AzkhDHtcxshdpHdpO0RcDhZaV+tnBPgdPsmMcP/ElBOfry+XMh9RlBzxbUB0LDCmMXqSmRtK26O7yR56eB0j2xxtL3vNmsaLlxO4BZ4xcnoiJuujVHekbNZvsNf+Oo44nBvKkaUzm73nXa+8N2DqW1GKjyOfvvnbLWT9F4Ecz/AHzSfLQ/eVyMKNaCqlS0c/8Akvkq2CYbJ4W31d9FZp7bOaqFDu+Dvlbkq6WAnmzRXHjxG4/Vc/0ICTfCOytowU1MDrkeZHDwYxYX7XegoCss0uSe6sq0rSLtjdyzuqLnN/WDR2oDxZxfnOt8vJ60BanwbPxVb48XsuRhmYz1M10p6Jh/1qOz/wCPvOz7JPhcv9v9lZqPOxLWzMO+KqB4bD52/wAFJYP7WcR2sX+LW/J/UsZbxyJEs6Q/+Ol6HRe2B9q1sv8Ayn7id7OP/wBfH0l9CkFEHpBYGZp395mHGK/me33rdwf3v0OW7Vr/ANNB/wDd/TM1n4+aJPKQ+2FKHCGsZVSpuLgv5vo/9PD7DVaWmZQBAacYvlD66rcNhnl9shXFxZXwbo71NW7cImDzuPuVGUZOM/XzS/ysPtIDWYC+xVKpa8ESGkyG5ovdpJAN9e8bNYUfZlxb04nXYPZ+6MFZJx1fm+HyPk8LmGzhZUjNSXAuvx7KZbs0cY3sBHKEtYSASBcgE7bb+Nleoylwia8rqqVvW66eXM2UwFhugp4WTUQbLptH94J0nO46z8nxRZbUY7q0OcyL5XT3n7kSxXGArfP980ny0P3lVFUa0FVKmxOf/JPK5OhnA50D269+hKA1wHaGHsVChSWCsr9xV1NOTYMkbpeI7mv9BJ7EBJs+mVO6MqvaDcQsZEOsXe70yFASf4N2TLy1dQR8lscTT0vLnOt1BrfrICuc4vznW+Xk9aAtT4Nn4qt8eL2XIwzNZ6nf+oPLH/rUdn/x952XZJf5z/2//orFR52RauZhvxdQfDZ6ipHB5SOI7WP/ABK15P6ljrfORI7nCg5TJ1QODWu+o5rvsWDJWtUiW2HZuZ9b82vimihVDHp5M80sujX2+lE9vpa77q28N6W+457tPDewtfCSf1X9knz8fNEnlIfbCljzw1jKqVNxcF/N9H/p4fYarS0zKAwmNMvsyfRzVDyAWscIwe+kIOg3tNuy6A0+kkLiXONySSTxJ1kq4uNg/g75HMVHNUOFjNJZnSyMWv8AWLh+iqFDK5+RfJL/ACsPtKgS1eiNeKWm0Bc7fUteyze4IncTEVS3pc/oSuD5LeoepRMv3M9Co/yo+i+hkck4dlyi/kYhr2l52MHEn7N6y48ZOfsmhte6irGbufp46+X9lf5do5aeeSGdujJG4tLeFuHQRY36VMxiorRHmt10rZb0iZ5nccHJtSIZXf3WdwD7/k3kWbIPMAejXuVTCbOAqhQrfP8AfNJ8tD95VRVGtBVSpuDjDJfdeTaiEC7nwO0B4YbpM/WAVChp+qlTsqah0r3PeS5zjck7SUBs5mPyV3PkqJxFnTOdKenSOi39VoVChQOcX5zrfLyetAWp8Gz8VW+PF7LkYZkM8015qdv0WPP1nD91Rmc/aSO47Jw0psl4tfJfkrtaJ1hb2ZyK1LK7jMR9VjfepPBXsN+ZwXaueuTCPhH6tk+W6cuePLFNysEsZ7+N7fO0hWzW9Fo2MW3ur4T8Gn8zW9zbGx2jV5lAnrieq1Rm8FVnI11O8mw0w09T+b9qzUS3bEyP2vT32FZFeGvw4k/z8fNEnlIfbU2eWI1jVSpY+TM81fTwxwsZBoxsaxt2uvZoAF+d0KhQ7H578pHYKcf7ZP3kBC8RYmqsoP06qZ0lr6LTqa2/0WDUOvaqlT1YIwjNlWobDECGbZJbEtjbvJ6eA3qhQ2wo6aKjgbG20cMTABcgBrWjaT9qo2lxZWEJTkoxWrfJFK51MZGtaYotUDXDrkIOp3QOAWg8jvJ7q5HYVbFWJi97Zxm9Pd5eviVorjCTXC+Q5a57IohuBc47GNttPu3rSjXKybSOovzqsPFjZY+i0XV8C+cO5CioYhHEOlzzte7ifduUtVVGuOiPOM/PtzLXZZ7l0SK4z7YINTF3dTsvLELStaNb4hfnatpb6r8AsppmviqVNkMx2M+7abuWZ3x9OAASdb4tjT1t2HsO9UKHdn++aT5aH7yII1oKqVN3IRzW9Q9StLTULHmS+5MoVUOwNlcRu5r+e3ss4K4uMNS05leyNvynua1vW4gD1oDc7I1C2mghhb8mKOOMdTGhv2K0tNTs4vznW+Xk9aqVLU+DZ+KrfHi9lyMM8uc6s5WvkA2RhrO0C59J9Ch8uWtr8j0js9T3eDFv+WrIqtYnC9c21JyWT4b7XaT/AKzjb0WUxix0qR5nt+3vM+enTRfBEnWwQwQGvWLqA09ZUR7uUc5vivOk30FQl0d2xo9W2Xer8SufktfVcGYgOtrGojYViN5pPgy6sS5IOXclsjZIIzLyT9NzS4AsN3CwI3gqernvRUjyXMoePfOp9Gyuf7AZv87H/wATv3lfqa2o/sBm/wA7H/xO/eTUaj+wCX/Ox/8AE795NRqZrI2YemYQamokmttawCJp6zcu8xQFm5LyXT0EPJwMZDEwXNtWza5zjrJ6SbqjenMrGLk1GK1bKnx5jV1a4xQktpxt3GQg7T0cAorIyO89mPI9C2LsWOIu9t4z+n58SC1kHKNte2xa9c916kvmY7vr3E9Dsw/g6aulEURF9rnEGzW8Stuux2S0SOezsOOHU7LJryWnFvw5mxGF8gR0EDYowLgDTfve6wBPVq1Dct+FcYLRHIZeZblTUrHyWiXRIy6vNQ+OaCLHWDtBQFK5bzEcpPI+nqWRROddkbo3O0Adrbh2sXvboVSp3YZzOVVBUxVENdGHRuBI5J1nN75h52xwuPTtQE+ziYWdlWj7mbIIjpsfpOaXDm31WBHFAVb/AGAS/wCdj/4nfvIC9422AHAAeZUKFX5w80pynWGpjnZDpMY17XRlxLmDR0rgjvQ0foqpUxuF8yT6SrgnkqmSNieHlgjcC7R1gXLuNkBcioUKZxLmUlq6qeoFWxglkc8NMbjbSOy+kqlSU5ucFnIUVSZZmyh+i+7WlthGHX2k8VRvRal9cHZNQjzb0Knr6kzSySHa97nH9Ik/aoGT3m2euUVKquNa6JL4HVFEXuDWi5cQAOJJsAqaa8C+UlGLk+SNk6CmEMbIxsY1rR2CynordSR5Dda7bJTfVtneqmIICqs8eTLSQ1AGpwLHHpbrb5wT5lHZ0OKkdv2VytYTofTivfzK4WgdcWtmeytpRSUzjrYdNg8F1tIDqdr/AElJYVmqcDh+1WJu2RyEuD4P1XL5fQsZbxyQQBAcJ5msaXPIa1oJLibAAbSSjaS1ZdCEpyUYrVvkUzj3GhrXGGE2gB27DIRvPRwCisjI7z2Y8j0LYuxViR72397+X5IYtQ6EyeH8hy10oiiHS5x2MbxPu3rJXXKyWiNPOzqsOp2WP0XVvwL1w7kKKhhEUQ6XOO1zuJUxVVGuOiPM8/PtzLXZZ7l0SMoshpBAEAQBAEAQBAEAQBAEBCc62V+RpORB58xt06DSC77B2rUzLN2G74nR9msPvcrvXyh9Xy+5TKij0IlebPJnL1zCRzYgZD1jU0ec+hbOJDesXkQfaHK7jCaXOXD7/IvFS55sEAQGGxfkjuykliHyraTPHbrb59nasV1e/BxJDZeX+lyoWdOT9HzNfXNIJBFiNRB3EblCHqiaa1RkcN5WNHUxzC9mnnAb2nU4eb0gLJVZuTUjUz8SOXjyqfXl69DYWlqGysa9hu1wDmkbwRcKbTTWqPKbK5VzcJLRrgztVSw4TStY0ucQ1oFySbAAbyUb04suhCU5KMVq2Uzj3GjqxxihJbA0nWDblDxPg8AorIyO89mPL6noWxdixxI97bxm/l+fMhi1DoTJYfyHLXSiKIeM47GN4n3b1krrlZLRGnnZ1WHU7LH6Lq/JF7YdyDFQxCOIcNJ52vdxPu3KYqqjXHRHmefn25lrssfouiRlFkNIIAgCAIAgCAIAgCAIAgPjnAC51AbSUKpNvRFBY2y73dVPkH4tvMj8UX19puVC3295PXoeobIwf0eMoP8Ac+L9fwYFYSULozV5G5Ck5Vws+Y6WvaGDUwdu3tUth17sNX1PPO0mb3+V3cXwhw9/X7e4mi2jnQgCAICmM6OQO56jlmD4uY38V4HOHbt86isurdnvLkz0Ps5tDv8AH7mX7ofTp8ORClqHRFm5qMTW/ucp6YSfO5n2jtUhh3fwfuON7S7M/wDdVr/d/T+5ZksoY0ucQ1oFyTqAA3lSDehx0YuTUYrVspnHuNHVjjFCS2nG3cZCDtPRwCisjI7z2Y8j0LYuxY4i723jN/L8+JDFqHQmSw/kOWulEUQ6XOOxreJ9yyV1yslojTzs6rDqdlnuXVvwL2w7kGKhiEcQ6XOO17uJ9ymKqo1x0R5nn59uZb3lj9F0SMoshpBAEAQBAEAQBAEAQBAEAQEAzp4m5GPuWJ3xkg55Hexnd1u9V1pZd26txc2dT2b2Z3tn6mxezHl5v8fUqJRh3hm8H5DNdUsj7wEOkPBgIuOs7O1ZqKu8ml8SO2rnLDxpWdeUfX8cy/42BoAAsAAAOACmjyyUnJ6s5IUCAIAgMbiHI7K2B8L+++SfouGxwVllasjus3MHMniXxth05+a6o1+ylQvp5XxSjRew2I+0dBUJKLi9Gep498L61ZW9UzoikLSHNNiCCCNoI1ghU5GWUVJOL5MkmI8aT1sMcTrNaANPRvz3C+s9FrauPYs9uRKyKTIfA2LRh2ysjxb5a9F9/PwIytcmTJ4fyHLXSiKIcNJx2MbxPu3rJXXKyWiNPOzqsOp2WP0XVvwL1w7kKKhiEUQ6XOO1zuJUxVVGuOiPM8/PtzLXZZ7l0SMoshpBAEAQBAEAQBAEAQBAEAQGAxjiZmT4dI2MrgRGzieJ8EXF1hvuVUdevQlNlbMnnW7q/av3P/nVlEVtW+aR0kh0nvJLieJUNKTk9Wem01Qqgq4LRLkdTWkkAC5OoAaySdwVC9tJasvXAOGxQ040h8dJZ0nRwZ2X891MY9Pdx482eabb2k8y/wBn9keC+/vJMtghggCAIAgCAhecXCXdkfLRD49g2fTaO96xrt5lq5VG+t5czotg7W/ST7qx+w/k/H08fiUw5pBIIsRqIO4qJPQk01qj4hUyOQMjvrZmwx2Bde5OxrRtPT1K+ut2S3UambmQxKXbPkvn5F74cyDFQxCOIeO87Xu4n3blM1VRrjojzLPz7cy12WP0XRIyiyGkEAQBAEAQBAEAQBAEAQBAYLFeKIsnx3dZ0hHMiB1u6Twb0rDddGpcefgSezNl251mkeEesui/JRuWcqy1crpZnFzidQ3NG5rRuAUROcpy3pHpOJiVYtSrrWiXz82eJWGyWbmxwhrbVzt8iwj/APQ/Z5+CkMTH/nL3HG9otr8Hi0v/AHP+vv8AAs9SBxgQBAEAQBAEAQFd5w8EcrpVNM34zWZIx3/hNH0ujf69HJxt7248+p1mwtud1pj3v2f4vw8n5fQqciyjTuTsp53RuD2OLXNNw5psQVVNp6osnCNkXGa1T6FpYPzjtfoxVnNfqAm713j/AET07OpSNGWn7M/icVtTs3KGtuLxX+nqvTx+vqWKx4cAQQQdYI1greOTaaejPqFAgCAIAgCAIAgCAIASgILi7OHHT6UdNaWXYXbWN7e+PQtO7LUeEeLOm2X2dsv0sv8AZj4dX9ipK6tkneZJXl7ztc7+tQ6FGyk5PVndU010wUK1ol0OhWmUnub7BBqS2oqW/E7WMNwZCN58D19S3cbG3/alyOY25txY6dFD9vq/D8/Qt4C2oagpM4JvXiz6hQIAgCAIAgCAIAgINjfATaq81PZk29uoNk9zulamRiqftR5nS7H29LG0qu4w6PqvuvIqKrpXwvLJGljxta4WIUW04vRneVWwtipweqfU6VQyGdw7iypodUTtJm+N+tuvbbeD1LNVfOvlyIzP2TjZnGxaS8Vz/JZeQ85FLPYTXgedzrlt+h4GrtspCvLhLnwOPzOzeVTq6/bXlz+H21JjDM140mODgd7SCPQtpNPkc/OEoPSS0ZzQtCAIAgCAIDjI8NF3EAcSbBCsYuT0RFMuZwaSmuGO5Z472PZ2v2ea61rMquPLiycw+z2Xfo5Ldj4v7cytMSY2qa27SRHEb/Fx3Fx4R2n1dC0LcmdnDkjsMDYmNh+0lvS8X/S6EbWuTB9a0kgAXJ1ADWSehCjaS1ZZeCM3h5s9Y22wshPrf+75+CkMfE/lP4HHbY7QrjTiv1l9vv8AAs8C2oagpA41vXiz6hQIAgCAIAgCAIAgCAIDDYjw1BXMtK2zgObI3U5vbvHQVitpjYuJIYG078KWtb4dV0ZUeJcD1NES4AzRa/jGAmw8Ju71KMtxp1+aO82ftzGy1o3uy8H/AE+pGFrkyEB66DKc0BvDK+PxXEDtGwq6M5R/a9DBdi03rS2CfqiUZPzl1kdg/QlHhNsfO33LZjmWLnxIW/s1h2cY6x9Hw+ZnKXOyPylN2skv6C37VlWd4xI2zsk/4W/FfZnuZnWpt8Mw+ofvK/8AXQ8Gaz7KZPScfn9g7OtTboZj2MH3k/XQ8GF2Uyes4/P7Hjqc7LfydMT0vkA9AaVa85dImxX2Sl/O34L8mFr851W/VGI4h0DSPnPuWGWbY+XAkaezGJD97cvl9CLZRyzUVH46aR/Q5xt9XYteVkpfuZNUYWPR/lQS93H48zwqw2QgM1h/C9RWuHJMIZvkcCGDt3noCy10zs5Ijs7amPhr/Elx8FzLawrgmChs4gSzf4jhs8Qbt+vapOnGjXx5s4XaW278zWK9mHgv78SULYIUIAgCAIAgCAIAgCAIAgCAIAQgItl7AdLV3do8lIe/j1X627CtezFrnx5MmsLb2XjezrvR8H9+ZX2V821XDcx6M7fANnfVP2ErSnh2R5cTqsXtJiXcJ6wfny+JEqqmfE4tkY5jhucCD6VqtNcGT1dsLI70GmvI6lQvCAIAgCAID7GwuIDQSTsAFyeoBOZSUlFat6Ik+ScAVlRYmMRN+lKdHV4ouVsQxbJdNPUhsrb+FRw3t5+C4/PkT7IWbamgs6a87x9LUy/ijb23W7XhwjxlxOXzO0uTdrGr2F5c/j9iaRxhoAaAANgAsB2Lb5HPSk5PWT1ZyQtCAIAgCAIAgCAIAgCAIAgCAIAgCAIDqqKZkgs9rXjg4A+tUaT5l9dk63rBtPyMBXYEoZdsIaeMZLPQDZYZYtUuhK07dzquU9fXiYWfNVTE8yWZvQSx33VheDDo2SEO1WSv3Qi/iv7PI/NMzdUu7WD3q39Cv9RsLtZPrWvicW5pm76l3Ywe9P0K/wBQfayXSpfE9UOainHyppT1aDfsKuWDDq2YZdq8h/thFfF/2jL0eb2hj18kXn/7HF3o2ehZY4lS6Ghb2hzrP56ei0JDRZPihFoo2MHgtAWaMYx5Iirci2562Sb9WelXGEIAgCAIAgCAIAgCAIAgCAIAgCAIAgCAIAgCAIAgCAIAgCAIAgCAIAgCAIAgCAIAgCA//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data:image/jpeg;base64,/9j/4AAQSkZJRgABAQAAAQABAAD/2wCEAAkGBxQQEhQUEhQWFBUXGBUYFxUUFxcWGxkYFRgWFxgYGRgYHCggHhwlHRQXITEiJSksLi4uGB8zODMsNyguLisBCgoKDg0OGxAQGywkICYwLDQsLS8sLCwsNDQsLCwsLCwvLCwsLCwsLC8sLCwsLSwsLCwsLywsLCwsLCwsLCwsLP/AABEIAOEA4QMBEQACEQEDEQH/xAAcAAEAAgIDAQAAAAAAAAAAAAAABgcFCAIDBAH/xABQEAABAwIBBwUKCAsIAgMAAAABAAIDBBEGBQcSITFBURMiYXGBFEJicnORobGy0QgjMjVSksHCGDNDVYKipNLh4/AXJFNUdIOTsxU0JWOj/8QAGwEBAAEFAQAAAAAAAAAAAAAAAAUBAgMEBgf/xAA7EQACAgEBBQUHBAAFAwUAAAAAAQIDBBEFEiExQQYTUWFxIoGRobHR4RQyQsEjM1Jy8ENi8SREkqLC/9oADAMBAAIRAxEAPwC71QoEAQBAEAQBAEAQBAEB0z1bI/lva3xnAetUckuZkhVZP9sW/RGJqMYUUfyqmP8AROl7N1jeRUv5I3obHzp8qn7+H1PC7OJk8flieqOT91Wfq6vH5Gyuzu0H/D/7L7nwZxcn/wCM4f7cn7qp+rq8fkVfZ3aH+hf/ACX3PZBjWhfsqWDxtJntAK9ZFT/ka89i58OdT92j+hlqbKMUv4uVj/FcD6isilF8maNmPbX++LXqmelXGEIAgCAIAgCAIAgCAIAgCAIAgCAIAgCAIDxZUyvDSt0p5GxjdpHWeobSrZ2RgtZM2cfEvyJbtUWyCZZzqMaSKaIv8OQ6I7GjX57LSnnL+COmxOys3xvnp5Lj8yGZUxtW1F7zOY36MXMHnGv0rVnk2S6/A6DG2JhUcoJvxfH8GBmmc83e5zjxcSfWsLbfMlIwjBaRSXocFQuCAIAgPrHlpuCQeINkKNJrRmZybiyspzzKiQj6LyXt8zr27FmjfZHkyPyNk4d/7616paP5EwyRnVcCBUwgje+I2P1Tt862YZz/AJIgMrspF6uifuf3/BPMi4jpqwfEytJ+gdTh+ida3a7oT/azmMvZuTiv/Fg0vHmviZZZDRCAIAgCAIAgCAIAgCAIAgCAIDoraxkDC+V4YwbXONgqSkorVmWmmy6ahWtW+iKyxNnOc67KMaI1jlXgEnpa3YOs+ZR9ua3wh8Tsdn9mIx0nlPX/ALVy97+xXlXVPmcXyOL3Ha5xuVottvVnV1VQqjuQSS8EdSoZAgO+kopJjaON7z4LSfUroxcuSMVt1dS1skl6vQzdNgeuk2QOb4xa37VlWNa+hHWbcwYf9RP01Z7mZta497GOt/8ABX/o7TWfaXBXV/A+uzaVw3Rnqf8AwT9Hb5FF2lwX1l8DxVOBK5n5Au8VzT9qteLauhs17ewJ/wDU09UzCVuTpYTaWN7PGaR6VhlGUeaJGrJquWtck/RnmVpmCA+xvLSC0kEbCDYjqIQpKKktGtUTfDecieCzai88fHUHjt77t863KsyUeEuKOb2h2bou9qj2JfL8e74Fq5GyzDWM04Hhw3je08HDcVIwsjNaxZxOXh3Ys9y2Oj+T9D3q81QgCAIAgCAIAgCAIAgCAwOKsVQ5PZd50pD8iMbT0ngOlYbr41rjzJPZuyrs6ekeEVzf/ObKWxBiGeufpzO1D5LG3DW9Q+1RNlsrHrI9Ewdn0YcN2per6sxSxm8c4IHSODWNLnHYGgknsCqk3wRZOcYR3pPReZOMg5sp5bOqHCBv0dTn+jUFt14cnxlwObze09FXs0LffjyX3ZO8kYEo6axEfKOHfS8436rW9C3YY1cemvqczlbdzb+Dlurwjw/JJIow0WaA0cALD0LOuHIiZScnrJ6nJC0IAgCA+PaCLEAjgdaFU2nqjAZWwXR1N9KIMce+j5h9GrzhYZ49c+aJTG21mY/7Z6rwfFEFy7mulju6lfyo+g+zXdh2H0LTswpLjB6nS4faiqfs5Ed1+K4r7/UglZRyQuLJWOY4bQ4WWlKLi9GdPVdXdHfraa8joVDIerJeUpaaQSQvLHDeN44EbwroTcHrEwZGNVkVuu1aouLBeOY60COW0c/DvX9LL+o+lSlGSrOD4M4Da2w7MNuyv2ofNev3JgtogAgCAIAgCAIAgCAICLY3xgygZoss+dw5rfoj6bujgN9lr5GQq1ouZN7H2PPNnvS4QXN+Pkv+cCk66sfO90kri97jck/1s6FEyk5PVnotNMKYKutaJHQrTKSrCeB5q6z3Xih1c8jW7xBv69nWtmnGlZx5IhNp7cpw/Yj7U/Dw9ftzLcyFh2nom2hjAO951vd1u+xSddUK17KODzdo5GXLW2XDw6fAyyyGiEAQBAEAQBAEAQBAY/LGRYKtmhPG143G3Ob0tdtCsnXGa0kjaxc2/FlvVSa+j9UVPi3N/LSXkgvNFvsOewdIG0dIUbdiyhxjxR3OzO0FWTpXb7M/k/t6ELWodEfWOIIIJBBuCNRBGwgoUaTWjLczf457otT1JAlHyJCbcp0HwvWpPGyd72ZczhNubD7jW+hez1Xh+PoT9bpywQBAEAQBAEAQGBxjiRmT4C886R2qNnE8T0BYb7lXHXr0JTZWzZ5126uEVzf/ADqyiK6sfPI6SRxc9xuSf62KHlJyerPTKaYUwVda0SOhWmUsvAub/S0Z6xurUWQnfwL/AHedSGPi6+1P4HHbZ7Qaa0Yz9Zf0vv8AAtBrQAABYDUAFIHGNtvVn1CgQBAEAQBAEAQBAEAQBAcJpWsaXOIDQCSTqAA23RvTiy6EZSkoxWrZQOMK2nnqXvpmcmzZwD3Am7wN19Wro6VC3yhKbcFwPUdlUZFONGF8tX9F4a9dDCLCSR9a4ggg2I1gjcQhRpNaMufN3i7uxnIzH49g2/4jR33jDf51LY1++t2XM8927sj9JPval7D+T8PTwJoto50IAgCAIAgOiurGQRvkkOixgJJ6AqSkorVmWmmd1irgtW+Rr/ibLb66d0z9Q2Mb9FgvYem/WVCW2OyW8z1LZ+DDDoVUfe/FmKWM3izc2uDL6NVUN6Yoz6HuHqHapDFx/wCcvccbt/bWmuNQ/wDc/wCl/fwLPUgcYEAQBAEAQBAEAQBAEAQBAcJpWsaXOIa1oJJOoADaSjenFl0ISnJRitWymMe40Na4xQkinB26wZCN56OAUTkZHeeyuR6FsXYscSPe28bH8vTz8yGrVOhPXk7JktQXCGNzyxpc7R3Af1s2lXRhKX7Ua9+VVRo7ZJavRHkVpsHfQVj4JGSxnRew3B/rduV0ZOL1RiuphdW65rVPmX/hjLba6nZK3UTqe36LxtHuU1VYrI7yPLdo4M8O91S5dH4roZZZDRCAIAgCAqrO3iDScKRh1Ns6Wx2utdrT1A383BR2bbq9xe87fsxs/di8qa4vhH06v+iuFoHXEuzdYY7tm05B8TEQXXGp7tzPRc9HWtnGp7yWr5Igdu7T/SU7kH7cuXkvH7fgu0C2oagpc85b14s+oUCAIAgCAIAgCAIAgCAIDhNM1jS55DWtBJcTYADaSUbSWrLoQlOSjFatlM49xo6scYoSWwNJ65CN58HgFFZGR3j3Y8j0LYuxY4ke9t4zfy8vXxZDFqHQmTw9kOWulEUQ6XPPyWN4n3b1krrlZLRGnnZ1WHU7LH6Lq/QvXDuQoqGIRxDxnna93E+7cpiqqNcdEeZ5+fbmWuyx+i6JFaZ0MLdzv7piFo5DZ7QPkPO/qd6+taGXTuvfXJnYdndqd/D9PY/ajyfivuvp6ECWkdQSzNxiHuOpDHH4qYhruAdezXec2PQVs4tu5PR8mQe3tn/qsdyivajxX9ovBS55sEAQBAeHLeUW0sEkztjGk24ncO02Vtk1CLkzZw8aWTfGqPV/+TXarqXSvdI83c8lxPSVBNtvVnrFVUaoKEeS4I+0VK6aRkbBdz3BoHSUinJ6IW2xqg7J8ktWbC4eyS2jp44Wd6OcfpOPyndpU5XWoRUUeU52XLLvlbLry8l0RkVeagQBAEAQBAEAQBAEAQBAcJZQxpc4hrQLknUABvKN6F0YuTUYrVspjHmNHVrjFCS2nHYZCN56OAUVkZHecI8j0LYuxY4i723jZ9Pz5kNWodCZLD+Q5a6URRDpc47Gt4n3LJXXKyWiNPOzqsOrvLPcurL2w7kKKhiEcQ6XOO1zuJ9ymKqo1x0R5nn59uZb3lj9F0SMoshpHnyjRMqInxSC7Xggjr39apKKktGZqL50WKyD4o14y1kx9JPJC/aw2vuI2gjrCg5wcJOLPVsTJhk0xthyf/NDxKw2S+M3+Wu66NhcbyM+Lf0luw9osfOpnGs3614o8y25hfpcuSj+18V7/sySLOQ4QBAVtnjyqQyKnaflXkf1N1NHnuewLQzp8FE6/sripynkPpwXv5lWKOO2LDzQ5F05X1Lhqj5jPHcOcexp/WW9hV6tzfQ5TtRm7lcceP8ALi/Rcvn9C2VJHChAEAQBAEAQBAEAQBAEBwnmaxpc8hrWgkuJsABtJKNpLVl0ISnJRitW+RTGPcZmtcYoTanaeoyEbz0cAorIyO89lcj0LYuxViR723jY/l+fFkNWodCZPD2Q5a6URRDxnHYxvE+7esldcrJaI087Oqw6nZY/RdW/AvXDuQoqGERRDpc47XO4lTFVUa46I8zz863MtdlnuXRIyiyGkEAQFbZ4Mi6TI6po1ttHJ4pPNPYSR2rQza+Cmjr+y2bpKWNLrxXr1+RVijjtib5psqclVmInmzNIt4bdbfRpBbeHPdnu+JzfabF73FVqXGL+T5/0XKpU8+CAICg8e5R7orpzuY4xt6o+b6wSobInvWM9Q2Lj9xhQXVrV+/j9CPrASpb9RlP/AMDkdk3Jcq4FhczS5O7piLku0TsuN25TdENytI8s2tlfqcuc+mui9EQz8II/m/8Aaf5KzaEdoPwgj+b/ANp/kpoNB+EEfzf+0/yU0Ghm8j59KKUhs8UtPfvtUjR2tsfQg0LLyZlKKqjbLBIyWN2x7CHDpGreOCoUPUgI5j7FH/iqR1TyXLWcxuhp6Hyza+lou9SArL8II/m/9p/kquhXQfhBH83/ALT/ACU0Gg/CCP5v/af5KaDQ9FJn/jJ+NoXsHFkzXnzOY31poNCc4Zzk5Pr9UcwjeASY5rMdYAk2ubOsATqO5UfDiysYSlJRitW+RBce40dWOMUJLYGncbGQjefB4BRWRkd492PI9C2LsWOJHvbeM38vz5kGq5+Tbe19YHBa9cN56Exl5H6evf01MfLloNFy30/wWxHEcnomQ13aCNUd6UPn+CdYEzsQwOgpW0PJtkkjY+Yz6TrvcG6bhyQva97X1BSVVUa46I4rPzrcy12WP0XReRfCvNEICrsdZ4Bk2sfStpeXLA3Sfy3J2c4aWjo8m7cRv3qpUwH4QR/N/wC0/wAlNBoS3COLBiOlq43U/I6Ia0DlOUuXAuafkNtYtBVlkN+LibOHkPHvhauj/wDPyKoljLSWnaCQesaioLTQ9ajJSSkup20FW6GVkrflMc1w7DeyrGTi00Y76o3VyrlyaaNkoZQ9rXN1hwBHURcKeT14nkM4uEnF80c0LTorp+Tje8961zvMCVST0TZlpr7yyMPFpGtk0he5zjtcST1k3UDrrxPXoxUYqK6Huw9Q90VMMW572g9QN3egFXVx3pqJrZ1/cY07PBP8Fk5+PmiTykPthTx5MayKpUndBmjylPEyWOOMska17fjWg2cLjV1FUKHKfM/lVgvyDXdDZGE+tAQ7KuSpqSQxVET4njvXi3aNxHSFUqZzAGNZsk1Aewl0LiBNDfU5vEX1B43Hs2KhQ2voaxk8bJY3BzHtDmuG8OFwVQoQHP180v8AKw+0qlTWZVKk+pMz+U5WMkayLRe1rm3laNTgCPQVQodhzM5V/wAKP/lYmoMDiTAtdk9odUQEMJA5RpD23OwEt2dqalVxeiMfSU+hr77jw6lrWT3uHQncPF7nSb/d9CT0U2mwHfsPWFF2R3ZaHd4WR39Kk+fU6cs3ELnWOi0tuQNlzYedZMaLlPgaO3L4U4usvFaLxIdPMXm57BwUxGKitEedXXStlvSODHlpBBsQQQekawrjEbk4XyoKujp5x+UiY49ZHOB6QbhWlpknvDQSdgBJ6ggNNsTZSNVV1E5N+UlkcPFLjojqAsOxXFxjEBe3wa/xVb48XsuVGUZi8e0HIV87QLBzuUH+5zj6SVC5Ed2xnp+xb++wq2+aWnw4fQj6wEqX5gGs5aggdtIaWHrYS37FNY0t6pM8v23T3WdZHz1+PEkCzEUYHHk/J5PqTxZo/XIZ95Ych6VSJTY1e/nVLz1+HH+igVCnqJLs1lPp5QYfoMe70AfeW1hrW0ge0lm5gteLS/v+iWZ+PmiTykPthS55yaxlVKm4uC/m+j/08PsNVpaZlARfOLhVmU6OSMtBla1zoHbC2QC4F9zXEAH+CqVNSnNINiLEaiDuKqVNifg95ZM1DJA83MEnN8nINIDsdp9hCoUPfn6+aX+Vh9pAazFVKm5uG/8A1KbyEP8A1tVpae6aVrGlziGtaCSTqAA2ko3pxZdCEpyUYrVspXOJjM1ulDEbU436wZCAdZ8HgO3qi7slzlpHkd7svYkMWl2XLWbT9F6efmVUs5GEpwNkOWufyUQ74aTjsY3Vdx929YLK3ZNJEriZ1eHizssfXgvF6ckT3O5kKKhyJyUQ/LQlzjtc7naypGqqNcdEcZnZ9uZa7LPcuiRr7dZTTMvi/JfcdbUwbAyR2j4jucz9VzUBfXwfsqcrk0w74JHtt4Mh5QelzlQoSTOflfuPJdVKDZxZybLbdKUhgPZpE9iA1OpYDI9jG7XOa0dbiAPWqlTJYsoG01ZPC0WEbyy3i2B9KoULg+DZ+KrfHi9lyMM9WeOn0amJ/wBOO31XfxUXnL20/I7zsrZrjTh4P6ogK0jqC4sz05dRyNPeTOt1Oaw+u6lMJ/4bXmcB2prUcuMl1ivk2TpbhzJE86LrZOl6XRD9dp+xa2X/AJT9xOdnFrtCHpL6Mo9RB6ST3M5HerldwhI872e5buCvbb8jmO1UtMWEfGX9Mzufj5ok8pD7YUocEaxlVKm4uC/m+j/08PsNVpaZlAEBpvi2EMrqpo2CeX2yri4sz4Ns1qirbxjjP1XEfaqMoyb5+vml/lYfaQGsyqVLlyZn2dFFFEKAO0GMZfugi+g0NvbktV7KgUW3ojw4qznz17AzkhDHtcxshdpHdpO0RcDhZaV+tnBPgdPsmMcP/ElBOfry+XMh9RlBzxbUB0LDCmMXqSmRtK26O7yR56eB0j2xxtL3vNmsaLlxO4BZ4xcnoiJuujVHekbNZvsNf+Oo44nBvKkaUzm73nXa+8N2DqW1GKjyOfvvnbLWT9F4Ecz/AHzSfLQ/eVyMKNaCqlS0c/8Akvkq2CYbJ4W31d9FZp7bOaqFDu+Dvlbkq6WAnmzRXHjxG4/Vc/0ICTfCOytowU1MDrkeZHDwYxYX7XegoCss0uSe6sq0rSLtjdyzuqLnN/WDR2oDxZxfnOt8vJ60BanwbPxVb48XsuRhmYz1M10p6Jh/1qOz/wCPvOz7JPhcv9v9lZqPOxLWzMO+KqB4bD52/wAFJYP7WcR2sX+LW/J/UsZbxyJEs6Q/+Ol6HRe2B9q1sv8Ayn7id7OP/wBfH0l9CkFEHpBYGZp395mHGK/me33rdwf3v0OW7Vr/ANNB/wDd/TM1n4+aJPKQ+2FKHCGsZVSpuLgv5vo/9PD7DVaWmZQBAacYvlD66rcNhnl9shXFxZXwbo71NW7cImDzuPuVGUZOM/XzS/ysPtIDWYC+xVKpa8ESGkyG5ovdpJAN9e8bNYUfZlxb04nXYPZ+6MFZJx1fm+HyPk8LmGzhZUjNSXAuvx7KZbs0cY3sBHKEtYSASBcgE7bb+Nleoylwia8rqqVvW66eXM2UwFhugp4WTUQbLptH94J0nO46z8nxRZbUY7q0OcyL5XT3n7kSxXGArfP980ny0P3lVFUa0FVKmxOf/JPK5OhnA50D269+hKA1wHaGHsVChSWCsr9xV1NOTYMkbpeI7mv9BJ7EBJs+mVO6MqvaDcQsZEOsXe70yFASf4N2TLy1dQR8lscTT0vLnOt1BrfrICuc4vznW+Xk9aAtT4Nn4qt8eL2XIwzNZ6nf+oPLH/rUdn/x952XZJf5z/2//orFR52RauZhvxdQfDZ6ipHB5SOI7WP/ABK15P6ljrfORI7nCg5TJ1QODWu+o5rvsWDJWtUiW2HZuZ9b82vimihVDHp5M80sujX2+lE9vpa77q28N6W+457tPDewtfCSf1X9knz8fNEnlIfbCljzw1jKqVNxcF/N9H/p4fYarS0zKAwmNMvsyfRzVDyAWscIwe+kIOg3tNuy6A0+kkLiXONySSTxJ1kq4uNg/g75HMVHNUOFjNJZnSyMWv8AWLh+iqFDK5+RfJL/ACsPtKgS1eiNeKWm0Bc7fUteyze4IncTEVS3pc/oSuD5LeoepRMv3M9Co/yo+i+hkck4dlyi/kYhr2l52MHEn7N6y48ZOfsmhte6irGbufp46+X9lf5do5aeeSGdujJG4tLeFuHQRY36VMxiorRHmt10rZb0iZ5nccHJtSIZXf3WdwD7/k3kWbIPMAejXuVTCbOAqhQrfP8AfNJ8tD95VRVGtBVSpuDjDJfdeTaiEC7nwO0B4YbpM/WAVChp+qlTsqah0r3PeS5zjck7SUBs5mPyV3PkqJxFnTOdKenSOi39VoVChQOcX5zrfLyetAWp8Gz8VW+PF7LkYZkM8015qdv0WPP1nD91Rmc/aSO47Jw0psl4tfJfkrtaJ1hb2ZyK1LK7jMR9VjfepPBXsN+ZwXaueuTCPhH6tk+W6cuePLFNysEsZ7+N7fO0hWzW9Fo2MW3ur4T8Gn8zW9zbGx2jV5lAnrieq1Rm8FVnI11O8mw0w09T+b9qzUS3bEyP2vT32FZFeGvw4k/z8fNEnlIfbU2eWI1jVSpY+TM81fTwxwsZBoxsaxt2uvZoAF+d0KhQ7H578pHYKcf7ZP3kBC8RYmqsoP06qZ0lr6LTqa2/0WDUOvaqlT1YIwjNlWobDECGbZJbEtjbvJ6eA3qhQ2wo6aKjgbG20cMTABcgBrWjaT9qo2lxZWEJTkoxWrfJFK51MZGtaYotUDXDrkIOp3QOAWg8jvJ7q5HYVbFWJi97Zxm9Pd5eviVorjCTXC+Q5a57IohuBc47GNttPu3rSjXKybSOovzqsPFjZY+i0XV8C+cO5CioYhHEOlzzte7ifduUtVVGuOiPOM/PtzLXZZ7l0SK4z7YINTF3dTsvLELStaNb4hfnatpb6r8AsppmviqVNkMx2M+7abuWZ3x9OAASdb4tjT1t2HsO9UKHdn++aT5aH7yII1oKqVN3IRzW9Q9StLTULHmS+5MoVUOwNlcRu5r+e3ss4K4uMNS05leyNvynua1vW4gD1oDc7I1C2mghhb8mKOOMdTGhv2K0tNTs4vznW+Xk9aqVLU+DZ+KrfHi9lyMM8uc6s5WvkA2RhrO0C59J9Ch8uWtr8j0js9T3eDFv+WrIqtYnC9c21JyWT4b7XaT/AKzjb0WUxix0qR5nt+3vM+enTRfBEnWwQwQGvWLqA09ZUR7uUc5vivOk30FQl0d2xo9W2Xer8SufktfVcGYgOtrGojYViN5pPgy6sS5IOXclsjZIIzLyT9NzS4AsN3CwI3gqernvRUjyXMoePfOp9Gyuf7AZv87H/wATv3lfqa2o/sBm/wA7H/xO/eTUaj+wCX/Ox/8AE795NRqZrI2YemYQamokmttawCJp6zcu8xQFm5LyXT0EPJwMZDEwXNtWza5zjrJ6SbqjenMrGLk1GK1bKnx5jV1a4xQktpxt3GQg7T0cAorIyO89mPI9C2LsWOIu9t4z+n58SC1kHKNte2xa9c916kvmY7vr3E9Dsw/g6aulEURF9rnEGzW8Stuux2S0SOezsOOHU7LJryWnFvw5mxGF8gR0EDYowLgDTfve6wBPVq1Dct+FcYLRHIZeZblTUrHyWiXRIy6vNQ+OaCLHWDtBQFK5bzEcpPI+nqWRROddkbo3O0Adrbh2sXvboVSp3YZzOVVBUxVENdGHRuBI5J1nN75h52xwuPTtQE+ziYWdlWj7mbIIjpsfpOaXDm31WBHFAVb/AGAS/wCdj/4nfvIC9422AHAAeZUKFX5w80pynWGpjnZDpMY17XRlxLmDR0rgjvQ0foqpUxuF8yT6SrgnkqmSNieHlgjcC7R1gXLuNkBcioUKZxLmUlq6qeoFWxglkc8NMbjbSOy+kqlSU5ucFnIUVSZZmyh+i+7WlthGHX2k8VRvRal9cHZNQjzb0Knr6kzSySHa97nH9Ik/aoGT3m2euUVKquNa6JL4HVFEXuDWi5cQAOJJsAqaa8C+UlGLk+SNk6CmEMbIxsY1rR2CynordSR5Dda7bJTfVtneqmIICqs8eTLSQ1AGpwLHHpbrb5wT5lHZ0OKkdv2VytYTofTivfzK4WgdcWtmeytpRSUzjrYdNg8F1tIDqdr/AElJYVmqcDh+1WJu2RyEuD4P1XL5fQsZbxyQQBAcJ5msaXPIa1oJLibAAbSSjaS1ZdCEpyUYrVvkUzj3GhrXGGE2gB27DIRvPRwCisjI7z2Y8j0LYuxViR72397+X5IYtQ6EyeH8hy10oiiHS5x2MbxPu3rJXXKyWiNPOzqsOp2WP0XVvwL1w7kKKhhEUQ6XOO1zuJUxVVGuOiPM8/PtzLXZZ7l0SMoshpBAEAQBAEAQBAEAQBAEBCc62V+RpORB58xt06DSC77B2rUzLN2G74nR9msPvcrvXyh9Xy+5TKij0IlebPJnL1zCRzYgZD1jU0ec+hbOJDesXkQfaHK7jCaXOXD7/IvFS55sEAQGGxfkjuykliHyraTPHbrb59nasV1e/BxJDZeX+lyoWdOT9HzNfXNIJBFiNRB3EblCHqiaa1RkcN5WNHUxzC9mnnAb2nU4eb0gLJVZuTUjUz8SOXjyqfXl69DYWlqGysa9hu1wDmkbwRcKbTTWqPKbK5VzcJLRrgztVSw4TStY0ucQ1oFySbAAbyUb04suhCU5KMVq2Uzj3GjqxxihJbA0nWDblDxPg8AorIyO89mPL6noWxdixxI97bxm/l+fMhi1DoTJYfyHLXSiKIeM47GN4n3b1krrlZLRGnnZ1WHU7LH6Lq/JF7YdyDFQxCOIcNJ52vdxPu3KYqqjXHRHmefn25lrssfouiRlFkNIIAgCAIAgCAIAgCAIAgPjnAC51AbSUKpNvRFBY2y73dVPkH4tvMj8UX19puVC3295PXoeobIwf0eMoP8Ac+L9fwYFYSULozV5G5Ck5Vws+Y6WvaGDUwdu3tUth17sNX1PPO0mb3+V3cXwhw9/X7e4mi2jnQgCAICmM6OQO56jlmD4uY38V4HOHbt86isurdnvLkz0Ps5tDv8AH7mX7ofTp8ORClqHRFm5qMTW/ucp6YSfO5n2jtUhh3fwfuON7S7M/wDdVr/d/T+5ZksoY0ucQ1oFyTqAA3lSDehx0YuTUYrVspnHuNHVjjFCS2nG3cZCDtPRwCisjI7z2Y8j0LYuxY4i723jN/L8+JDFqHQmSw/kOWulEUQ6XOOxreJ9yyV1yslojTzs6rDqdlnuXVvwL2w7kGKhiEcQ6XOO17uJ9ymKqo1x0R5nn59uZb3lj9F0SMoshpBAEAQBAEAQBAEAQBAEAQEAzp4m5GPuWJ3xkg55Hexnd1u9V1pZd26txc2dT2b2Z3tn6mxezHl5v8fUqJRh3hm8H5DNdUsj7wEOkPBgIuOs7O1ZqKu8ml8SO2rnLDxpWdeUfX8cy/42BoAAsAAAOACmjyyUnJ6s5IUCAIAgMbiHI7K2B8L+++SfouGxwVllasjus3MHMniXxth05+a6o1+ylQvp5XxSjRew2I+0dBUJKLi9Gep498L61ZW9UzoikLSHNNiCCCNoI1ghU5GWUVJOL5MkmI8aT1sMcTrNaANPRvz3C+s9FrauPYs9uRKyKTIfA2LRh2ysjxb5a9F9/PwIytcmTJ4fyHLXSiKIcNJx2MbxPu3rJXXKyWiNPOzqsOp2WP0XVvwL1w7kKKhiEUQ6XOO1zuJUxVVGuOiPM8/PtzLXZZ7l0SMoshpBAEAQBAEAQBAEAQBAEAQGAxjiZmT4dI2MrgRGzieJ8EXF1hvuVUdevQlNlbMnnW7q/av3P/nVlEVtW+aR0kh0nvJLieJUNKTk9Wem01Qqgq4LRLkdTWkkAC5OoAaySdwVC9tJasvXAOGxQ040h8dJZ0nRwZ2X891MY9Pdx482eabb2k8y/wBn9keC+/vJMtghggCAIAgCAhecXCXdkfLRD49g2fTaO96xrt5lq5VG+t5czotg7W/ST7qx+w/k/H08fiUw5pBIIsRqIO4qJPQk01qj4hUyOQMjvrZmwx2Bde5OxrRtPT1K+ut2S3UambmQxKXbPkvn5F74cyDFQxCOIeO87Xu4n3blM1VRrjojzLPz7cy12WP0XRIyiyGkEAQBAEAQBAEAQBAEAQBAYLFeKIsnx3dZ0hHMiB1u6Twb0rDddGpcefgSezNl251mkeEesui/JRuWcqy1crpZnFzidQ3NG5rRuAUROcpy3pHpOJiVYtSrrWiXz82eJWGyWbmxwhrbVzt8iwj/APQ/Z5+CkMTH/nL3HG9otr8Hi0v/AHP+vv8AAs9SBxgQBAEAQBAEAQFd5w8EcrpVNM34zWZIx3/hNH0ujf69HJxt7248+p1mwtud1pj3v2f4vw8n5fQqciyjTuTsp53RuD2OLXNNw5psQVVNp6osnCNkXGa1T6FpYPzjtfoxVnNfqAm713j/AET07OpSNGWn7M/icVtTs3KGtuLxX+nqvTx+vqWKx4cAQQQdYI1greOTaaejPqFAgCAIAgCAIAgCAIASgILi7OHHT6UdNaWXYXbWN7e+PQtO7LUeEeLOm2X2dsv0sv8AZj4dX9ipK6tkneZJXl7ztc7+tQ6FGyk5PVndU010wUK1ol0OhWmUnub7BBqS2oqW/E7WMNwZCN58D19S3cbG3/alyOY25txY6dFD9vq/D8/Qt4C2oagpM4JvXiz6hQIAgCAIAgCAIAgINjfATaq81PZk29uoNk9zulamRiqftR5nS7H29LG0qu4w6PqvuvIqKrpXwvLJGljxta4WIUW04vRneVWwtipweqfU6VQyGdw7iypodUTtJm+N+tuvbbeD1LNVfOvlyIzP2TjZnGxaS8Vz/JZeQ85FLPYTXgedzrlt+h4GrtspCvLhLnwOPzOzeVTq6/bXlz+H21JjDM140mODgd7SCPQtpNPkc/OEoPSS0ZzQtCAIAgCAIDjI8NF3EAcSbBCsYuT0RFMuZwaSmuGO5Z472PZ2v2ea61rMquPLiycw+z2Xfo5Ldj4v7cytMSY2qa27SRHEb/Fx3Fx4R2n1dC0LcmdnDkjsMDYmNh+0lvS8X/S6EbWuTB9a0kgAXJ1ADWSehCjaS1ZZeCM3h5s9Y22wshPrf+75+CkMfE/lP4HHbY7QrjTiv1l9vv8AAs8C2oagpA41vXiz6hQIAgCAIAgCAIAgCAIDDYjw1BXMtK2zgObI3U5vbvHQVitpjYuJIYG078KWtb4dV0ZUeJcD1NES4AzRa/jGAmw8Ju71KMtxp1+aO82ftzGy1o3uy8H/AE+pGFrkyEB66DKc0BvDK+PxXEDtGwq6M5R/a9DBdi03rS2CfqiUZPzl1kdg/QlHhNsfO33LZjmWLnxIW/s1h2cY6x9Hw+ZnKXOyPylN2skv6C37VlWd4xI2zsk/4W/FfZnuZnWpt8Mw+ofvK/8AXQ8Gaz7KZPScfn9g7OtTboZj2MH3k/XQ8GF2Uyes4/P7Hjqc7LfydMT0vkA9AaVa85dImxX2Sl/O34L8mFr851W/VGI4h0DSPnPuWGWbY+XAkaezGJD97cvl9CLZRyzUVH46aR/Q5xt9XYteVkpfuZNUYWPR/lQS93H48zwqw2QgM1h/C9RWuHJMIZvkcCGDt3noCy10zs5Ijs7amPhr/Elx8FzLawrgmChs4gSzf4jhs8Qbt+vapOnGjXx5s4XaW278zWK9mHgv78SULYIUIAgCAIAgCAIAgCAIAgCAIAQgItl7AdLV3do8lIe/j1X627CtezFrnx5MmsLb2XjezrvR8H9+ZX2V821XDcx6M7fANnfVP2ErSnh2R5cTqsXtJiXcJ6wfny+JEqqmfE4tkY5jhucCD6VqtNcGT1dsLI70GmvI6lQvCAIAgCAID7GwuIDQSTsAFyeoBOZSUlFat6Ik+ScAVlRYmMRN+lKdHV4ouVsQxbJdNPUhsrb+FRw3t5+C4/PkT7IWbamgs6a87x9LUy/ijb23W7XhwjxlxOXzO0uTdrGr2F5c/j9iaRxhoAaAANgAsB2Lb5HPSk5PWT1ZyQtCAIAgCAIAgCAIAgCAIAgCAIAgCAIDqqKZkgs9rXjg4A+tUaT5l9dk63rBtPyMBXYEoZdsIaeMZLPQDZYZYtUuhK07dzquU9fXiYWfNVTE8yWZvQSx33VheDDo2SEO1WSv3Qi/iv7PI/NMzdUu7WD3q39Cv9RsLtZPrWvicW5pm76l3Ywe9P0K/wBQfayXSpfE9UOainHyppT1aDfsKuWDDq2YZdq8h/thFfF/2jL0eb2hj18kXn/7HF3o2ehZY4lS6Ghb2hzrP56ei0JDRZPihFoo2MHgtAWaMYx5Iirci2562Sb9WelXGEIAgCAIAgCAIAgCAIAgCAIAgCAIAgCAIAgCAIAgCAIAgCAIAgCAIAgCAIAgCAIAgCA//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hQPDxQUEBQVFBQUFBQWFxUUFBQVFhQYFhQVFBYVFBUXHCYeFxojGRUVHy8gJScpLSwsFSAxNTAqNSYsLCkBCQoKDgwOGg8PGjAkHyQsLDAwLCwsLCwtLDAvLCwsKSwsLCwsLCwtLCksLCk1LCwsLCwsKSwpLyksLCwqLC0sLP/AABEIANMA7wMBIgACEQEDEQH/xAAcAAACAgMBAQAAAAAAAAAAAAAABwEGBAUIAgP/xABQEAACAQMBBQMHBwYKCgEFAAABAgMABBEFBhIhMUEHE1EUIjJhcYGRI0JSYqGxwQhDcoKSwiQzU1Rzk6Kz0dIVFjVjdISytOHwgyUmNDZE/8QAGwEBAAEFAQAAAAAAAAAAAAAAAAUCAwQGBwH/xAA0EQABAwIEAwcDAwQDAAAAAAABAAIDBBEFEiExQVFhEyIycYHB0ZGx4RQzoQY0QvAVI1P/2gAMAwEAAhEDEQA/AHhRRRREUUUURFFFFERRRRREUVVdp+0W2scoD30w/NoRw/Tbkv30rtf2+u73IZ+6jP5uIlR+s3NqsPnazTdS1JhNRU962VvM+wTd1rbmzs+Esyl/oJ57/AcvfVL1PtnJyLa3/Wmb91f8aWgXFFYjqh520WywYFTR+O7j10H0Cs172kX8v54RjwiRV+05NaW51q4l/jLiZvbI2PgDWHUFwOZFWS9x3KlY6WGPwMA9AhlzzJPtJP30bg9nsyPuoVweXH2AmpJx0PwP+FUq9psvvBqEsf8AFzSp+jI4/GtvZ7d30Xo3Lt6pArj7Rmq+JR4ivVVBxGxVp9PFJ4mg+gTA07tknTAuIY5B4xko3wORVv0ftQsrggM5hc/NmG6Pcw4UkKCKutqHjqoyfBKWXwjKenwum45QwBUgg8iCCD7CK9Vzpo20VxZNm3lZB1Q+ch9qHh8KZWzfa3FLhLxe5flvjJjY+vqnv4VlMqGu0Oi12rwSeDvM7w6b/T4TBorzHIGAKkEHiCDkEeo16rJUGiiiiiIooooiKKKKIiiiiiIooooiKKKwNb1yKyhaWdt1RyHVj0VR1Jrwm2pVTWl5DWi5KyL6/jgjaSZgiKMlmOAKUW13afLdZjtMxQ8i/KSQfuL9taLara6bUZd6TzY1PmRA8F9bfSb11o6wJZy7Ruy3TDsFZCBJPq7lwHyUAUV7hhZ2CopZmOAqjJJ8AKYuzHZGz4kv23Rz7lDx/Xfp7B8asMY5+ylqqshpW3kPpxKX1lYyTvuQo0jfRRSfj4e+rppHZDcy4Nw6QL4D5R/8o+NNjTtKitkCQRrGo6KMfE8zWVWYymA8S1apx+Z+kIyj6n4VK0/skso8d4JJj9d8D9lcVYLTZS0h/i7eFf1FJ+Jra0VkCNo2ChZKueXxvJ9V8ktEHJFHsUCpNup5qvwFfSiq1j3KwrjQ4JB58MTe2NT+FaO+7M7Cb8z3Z8YmZD8OX2VaaKpLGncK9HUSx+BxHqUrtU7GSMm1nz9SYfvr/hVI1nZa6sj/AAiFlX6a+ch/WHL310RUOgIwQCDzB4g1YdTNO2ilqfHaiPR/eHXf6rmPNFOfaXsst7nL2/8AB5Tx80ZjY/WTp7RSp1zZ+exk3LhCufRYcUf9Fvw51hviczdbTR4nBV6NNncjv+VnbL7a3GnMBGd+LPGFjw9ZQ/NP2U59m9qYdQi34W4j00PB0Pgw/GueaytN1KS2lWWByjryI5EfRYdQfCqopizQ7LHxDCY6oFzNH8+fn8rpOiqzsVtvHqMeDhJ0Hnx55/WTxX7qs1SLXBwuFo00L4XljxYhFFFFVK0iiiiiIooooiKKKCaIsXVNTjtYXlmbdRBkn8B4k+FIXaraiTUZ+8fIRciOPPBB4nxY9TW27RdsPLp+7iP8HiJAxykccC59Q5D41Uajp5cxyjZbxg+GiBvbSDvH+B8qKK2Wz+gyX1wIYRx5sx9GNerN+A61m7X7HyabKA2Xib0JcYz4q3g331Yym2bgpg1MQlEJd3jwWv0PWpLK4WaHG8vAg8mU81Ph7afWzm0cV/AJYT6mQ+kjdVb/AB61ztW02d2ilsJxLCc9HQ+jIvgfX4HpV2GXIbHZR2KYYKtudnjH89CuiaK12ga9FfQLLCcg8wfSRuqsOhFbKpIG+oWhPY5ji1wsQoooor1UooqaKIoooooiKKmiiIrF1LTI7mMxzoro3MMM+8eB9dZNFN16CWm4SR217PpLAmSLMlv482i9T+K/W+NVCunJIwwIYAgjBB4gg9CKTPaFsH5Exntxm3Y+cvE9yT+4T8KwJoMvebstywrF+1IhnPe4Hn59fuqfZXrwSrLCxSRDlWH3HxB8Ke2xe1yajBvcFlTAkTwP0h4qelIOthoOuSWNws0XNeDL0dD6Sn8PXVqKXIeiz8Tw9tXHceMbH2XRtFYmkaql3Ak0RyjrkeI8QfAg8KzKlAbrnzmlpIO4UVNRU0XiiiiiiIqjdqe1JtrcQRHEs4IJHNI/nH1E8h76u00wRSzHCqCST0AGSa532j1tr27knbkxwg+ii8FHw4++seokytsOKm8Go/1E+Z3hbr68FrQK+ttbNK6xxgs7sFVR1Jr5U0eyPZfzTeSDicrDnovJn954D1CsGNmd1luFdVtpYTId+HUq37HbKpp1uEGDI2Gkf6TeA+qOQFbLVdKju4WimUMjDBHUeBB6EeNZE06xqWdgqqMlmIAA8STwAqpydrWlqzL5UG3fSKRyuoHjvqpGPXnFSgaALLnL5nvk7QnvXvdKzazZSTTp9x/OjbJjk6MPA+DDqK0lP3ymy1q2kSORJ4wcMUOSjYyCD0brSa2n2Zl06fu5eKnjHJ0dfwYdRUfNDk1Gy3fCsUFU3s5PGP5/3ijZfaeXTp+8j4qeEkeeDj8GHQ099F1mK8gWWBt5W+KnqrDoRXOFbzZLauTTp99MtGxHeR9GH0l8GHSkM2Q2Oy8xXCxUt7SPxj+fzyXQNFYmlarHdQrLCwZGGQfDxBHQjwrLqSButFc0tNjuiiiii8RRU1FERRRRREUUUURFfO4t1kRkcBlYEEHiCDzBr61FEBskHttsodOud0ZML5aJj4dUJ8V+6q9XQm1uzq39q8R4N6UbfRccj7Oh9Rrn6WFkZlcbrKSrA9CDgioyaPI7TZb/AIRX/qorO8Td+vIq79le1Hk9x5NIfk5j5meSyeHsYfaKcdcxgkYIOCCCCOhHEH410Dsbr4vrKOX5+N2QeDrwb48/fV+mkuMpUNj9HkeJ27HQ+f5W7ooqazFrKiipooipXavrXk9j3anD3Dd3+rzc/Dh76Swq59rGqd9qHdg+bBGF/Wbzm+zdqmVGTuzPK6Dg1P2NK08Xa/H8LN0bSmu7mKBOcjAE+C82b3DNdF2dosMaxoMKihVHgAMCld2N6PvSzXLDggESe04ZyPdge+mtWTTMs3NzWvY9U9pP2Q2b9ylF+UdqUiWVvEpwksrFwPnd2oKg+rLZx4geFXrs/FqdNg8hCd13ajzQM7+Bv951397Oc1k7X7Jw6ratb3Gd0kMrLjejYcmXIIzgkesEikXdaRqWzVyZIWCozDkC1rc8eClfzT4IG6xB57rchWUtfTe0fZ+fTpb17aCJ1uLlJEj77ugq90A5PmHB3wfNA5H3VUNS7RDqs8um/wCjHkmRpAd25iHdtGcF1kZQoAPXPHIHWrx2f7dR6vbF1UxyxncmiPzH9R6qcHHXgQeVKnYrVYrXavUHncRrm7XLZxkzoQOHsPwrwi+hVTHuY4OabELQarY3NlOkV3btEZMlW7xHBABPNMgnh41FN/VdUstbu/IABJu25uVuFPGJw/dgKCOeDk9MH4LHXdBlsZjFMOI4qw9F16MvqqPniyG42W8YRiJqWlkju96begHFbDY7bCTTpcjLRMflI/H6y+DD7aemnailxEssTBkcZBH3HwPqrmqrLsVtq+myYbLQOfPTnu/XT1+I60hmy6HZU4thYqB2sQ74/n8pibc7fzaQney2gkhMgjV0uFDEkEgtGY+HonqeVaW77ZZbe3hubjTZktpgpWZZopBhgSuQBwJxyYivh29XiTaJFJEwZHuYirDkQY5a+V7tDaw7JRxzyIXksUjSIOu+zlRu4UHPmthj4YqRWkEEGxTK0HXob+3Se2cPG44HkQeqsOjA8CK87QbRQafA091II41wOpLE8lVRxYnwFUfsD0Wa20tjOpTvp2kRWyDubiLvFTyyVOPVxqo9tUj32q29rkrGj28QGeBkuCSz+rCBAOB60XitGmdrN5qLE6ZpbyxDh3ksyxDI4kZI3fDhk1lar2jahZRb93pRjUMgaUXUbxIHkCAsVBI5/aPGr9p+nx28KRQqEjjUKqjkABgV51TTI7qF4Z1345FKsvEZB9Y4iiKibY9rEukvGtzZZEwYxmO6VgQpAOR3YIPnKff7auGi6hczcZ7dYVKBlxP3jZOPNZe7Xd4HxPKlD+UcAsunDkAs/uAaCmtb7b2BRSL214qP/wCiIdPAtwoi1W2m3c+lRNNLZh4BIEDpcqGO9ndYoY+GccgTzrO2N2pm1KGOc2ohglVmRjOHc4bdGYwgwDgnOfDxqk9t+1NpPpRjhuYJZDNEQkcqO2FJycKTVu7KP9iWX9F++1EVspP9regdzcrcIPNn4P6pFHP3r91OCtBt3o3lenzIB5yr3ifpJ5w+IyPfVqZmZhCkcMqf09Q13A6HyKQNX/sf1ru7qS3Y+bMu+v6ac/iv3Uv1ORWZpGoG2uYZh+bkVj7M4YfAmo2N2VwK3utgFRA6PmNPPgukqmvMbhgCORAI9h41NS65mpqCamsLW7nurWZ/oxOfgprw6KpozEBc9a1eme6nlPz5XPuzgfYBWHXmP0R7K9FN7gOuB8Tioe99V1NjQxoaNgE9uzbTu40yHhgyAyt7XOR9mKs9fCwtxHDGg5Iir8FArIqXaLABcwnkMsrnniSVXNQ2naDVba0ZV7u5glZX473exkHd543dzPTmRxrYbRm38km8s3O47tu838bu7j19fDrnGK1+1ewVtqjRNciTeh3twxyMmN4gnl+iK1tx2SWcwRZ3up0j9GOa7mdBwxwUtw92KqVlUX8nKxYyXk4BEREcak9SCze8gEZ/Sr59m5/+7dQ/5z+/jputs3EtukEBe2jQ5UWzCLoeBIHEHOT4njVYh7F7BJTKjXKyli3eLcyK+8TkneXBznjRFvNXe1tb63uJVPlM+LONlychiZcMucYBHPpn11Vtv4zqeqWunRHc3I5LmaUAEquCiJjwLYz7R4Vvl7NrfvY5XmvJXi3jGZruWXu2ZSu8gcnDDgQfECiHs4hSd51nuxNIoV5fKDvsoxhSSOQwOA8K8IBFiq2PdG4OabEJN6zo0lnM0Uy4ZeR6MOjKeoNYNP3azY6PUYFRiVkj4xydQcYw/wBJT1HvpGappklrM0U67rr06EdGU9QajZYiw9Fv2GYk2rbZ2jxuOfULW67czPYm3Q70XerLueDKGBKe3e4j1UwLjsxi1PZ20e3jRLtLZGVlUKZTu+dHIRgEkjgTyPtNUerTsNtgbGdRM8nk/FSgc7iFj6e51x4Vchmy91ywcWwkzEzw78Rz8uv3Vi7Fe0U3kRs7tj5VADul/SlQHHHPEunI9cAHxrQ9u2gTW9zFqMAJQGLvMb3ycsRPducHAVgQufFfrVf77szsLu5F6odJmw4lglZN5uYk4fO48xzq1i0UxCN/lF3Qp7zDb4xg7+RhietZ60xajY/bKDVbZZrdhnA34yRvxN1VgPsPWs7W9ehsoTLcuETIA4EszE4CoqglmJ6AVWpeyDT++72GOS3fOc200kODkHgFPm4x0xX1j7LLPymO4ka4nkiYMhuLiSYAry4OTnBwfdREvPyjjmbTz6p+f6UFOyGBSo81eQ6Dwqo612S2l84e7e5mZQQpedjugnOBw4cTVg0bZ8WvozXEg3QoWaUuqgYxujHA8MURUvt6iA0VsAD5eHkB4mt52Uf7Esv6H99q+m0PZ5BqGRdS3LoX3xH35EatxA3VA4YBPxrL2b2Oi05VS3kn7tQwWJ5S8a7zbxIUjnnPxNEW+qCM86KmiLnHaCw8nvJ4uiSuB+iTvL9hFa5hkYq39qlruao5H5yKN/fxU/dVRqIeLOIXTqOTtYGPPEBdA7DX/f6bbOeJ7tVPtTzD91b2qN2P3O9pxX+TmkHuOGH3mrzUpGbsBXPK2Ps6h7epRWi25fd0y6I/kX+7Fb2tBt6P/pd1/Qt+Fev8JVum/eZ5j7pAKOFZOmR71xCvjNEP7YrGzWXo5xdQH/fxf9YqIG66bL4HeRXSVFFTUyuVoqKmiiIoqKmiIooooiiq7tnsbHqUODhZkyY5PA/RbxU1Y6K8c0OFirkUr4nh7DYhc039hJbytFMpSRDgg/YR4g9DWPT3232KTUYsrhZ0B3H8fqP4qfspHXdo8MjRyqUdDhlPQ/iPXUZLEYz0XQMOxFlYzk4bj3HRW/s+29NkwguCTbseDfyJP7h6+FOdHDAFSCCMgg5BB5EGuY6vnZ5t+bUi3uWzAThHP5onofqfdV2Ca3dcozF8Kz3nhGvEc+o6/dOKioVsjI4iprPWnIqKmiiIooooiKKKKIlB2yx4vIG8YGHwc/41QKYXbO38Ktx/uXP9v/xS9qLm8ZXRcJ/s4/L3Ka3Yq/yFyPCZT8U/8Ux6W/Yr/E3R/wB6g+CUyKzoP2wtNxb+8k8/YIrV7U2/eWNwvjDJ/wBJNbWvnNHvKynkwI+IxV0i4so9jsrg7kVzHGfNHsFfWKTcZW+iyt8GB/CieAxu6Hmjsv7LEV82GRioZdT0c3zXTkb7ygjqAfiM17rTbHX/AJRp9vJ1MSg+1Run7RWzu5WSNmRDIwGQgKqWPgGbgPfUyDcXXLJGFjy08DZfWil3tF2vf6Ok7u6sJ0bc7zhJAwKbwXeBVj84gV4ue2TuYY559OvUt5ArCbdjZN1/ROQ2BnhwJHOvVQmPU1ptltrbfU4O+tH3lzhlIw6N9F16H7D0JrcURTUUVNERRUUURFVTbvYddQj348LcIPNbo4+g/q8D0q2VFUuaHCxV6GZ8DxIw2IXM1xbtG7JIpV0OGU8CCK+dOzb7YQX6d7CAtwg4HkJQPmN6/A0lpYmRirgqykgqRggjmDUZJGWGy6Dh9eysjuNHDcf7wV/7Ou0DuCttdN8keEchP8WeiMfo+B6U2wa5i50yezntA3Ctrdt5vARSseXhG58PA+6r8E3+LlC4vhV7zwjzHuPdNWioqazlqSipqKKIpqKmiiJL9r1xvaiq/QgUftMzVSa3m3F93+pXLDiA+4PYgC/fmtHUTIbvJXS6CPs6aNvQJvdjNviylb6U7f2VUUwKqvZlZ91pcPi+9J+2xI+zFWmpKIWYFoOIPz1Ujup+EVNRU1cWEkJ2h6d3GpzjHCQiVf1hx/tA1XKafbNpGY4blR6B7t/0W4qf2h9tK2oqZuV5C6Nhc/bUrDxAsfRNnsc1XetpYCeMT7yj6r8f+oH40w6QewWueR38bMcJJ8k/sYjdJ9jYp+Vm07szLclqWNU/Y1JcNna/KTH5QY4w/wDDT/31tTE2RtEm0W1jlUPG9nCrKwyCpiAINLv8oPnD/wANcf31tWJtBFq8Oz0EkFyjW3k0XeJFF3cyRFAOL5O8AD5xG6evLNZChlqew2Qxa7PFAxaApOCccGWNx3Tnw5j9rHWnzq9jNKF7i4aAjOSsccm9nlnvAcY9VLL8n66szbyxwx93eLjvyz7xlUEhXTwUE4IA4EjnkU3DREktgNrtW1e7ng8sjiWAElvJYmLefuABeA9fOrn5de6fexi9ufKLZ7e5kLLapFuPCqvhnXIGU3iMkcj6qWvYreyxajfGGBpyVOQskce6O+PHMhGfdTN0bWp77Ub+0u4u6hW2hAhYxscShw7F0zvZHDngY8c0RV/Y3U9R1/vbpbzyK2WVo0hhijd+Cqcs7g/SHHrx4AVvtn4NQa4vree8Y90bUxTi3iAKujs4Cld0nOATx5dM0sLux1LZG4Z4MzWLuOJGY2HAASAfxUmOG919fKnFsHt7BrFuZIco6ECSJvSQnkc9VODg+o+FES82N2x1S+1eaxluljEHf7zLbwFj3TiMDljmQfdTVutNnaKNUumR1HnyCGFjJwxkqw3V8eFJ7sz/AP23UP8AnP8AuEp60RJjYLa/U9S1K4tZLoKkCykyJbwZJSURrwYdeJ91YXbPpslgYLh5u/aV2RwYYo8hVDA5jAyenGvXYl/tzUvZN/3NZ/5Sf/4tp/TSf3YrxzQ4WKuwzSQuzxmxVDik3lB4jIBweYyM8a9EUzNd7P8Ayqwtrm2X5dbaDeUcO+AiT+2OnjS0x4ggjgQeBBHAgioqSMsNiuiUFayrjzDfiOS2F72n6laQgRT5VSFAaGN8Lg+k5GeBwOPjzpsbM2d/dWUE8moEPNEkuEtbfdXvFDBeIJOM8+tJWSMMCGGQRgjxpo9l23K93HY3B3WjVUhc8A6qMKh+sAB7ayoZr91y13FsJLCZ4RpxHLr5fZavUO0C/ht9Psgd3ULt2WSaZAO7U3LxI3d4xxABHDkOAJNbfaXSdVsbB549TlnkQLvJ5ND5wMig91uqWUgE+OfVXrtd7N5NSEVzZtu3VvwUZ3e8UNvAK/zXVskH1n1VW9iO2uWCYWetIyOrBO+Zd1kPICdPh5w8ckdazFrCdgrC1vUhbW0szco0ZveBwHxxWaDS57Ytc3YY7VTxkO+/qRTwB9rfdVEjsrSVl0VOaidsY4nXy4pUlyxJbmxJPtJyftNSkJdlRebsEHtY4H31FWjs00jynUkJGUgBlb2jgg+Jz7qimtzEBdFqJRBC6Q8AnZp1oIYY4xyRFT9lQPwrIooqYXMCSTcooooovFga9pK3drLC3KRCAfA/NPuOK51nt2jdkcYZGKsPWpwa6apR9rezXdTLdxjzJMLJjo49Fj7Rw9orEqWXGYcFseA1fZyGF2ztvP8AKXpGaeHZ9tWt1Y/KuBJAAspYgDAHmuSehH2g0j62uzeuGyuA5UPGw3JYyARJGeYIPAkcxWNDJkd0Ww4pRfqobN8Q1Hx6radvGsRTSxpG6Pu2spyrqwy88IC8Dz8wn30ytgtUgl0uzjEsTMbaJSm+hYkRgMpXOehyK2dlpNnNGskUFuyOAykQx4IP6tZUGiW8bBkgiVhyZYkDDpwIGRUoueEEGxXP22WjzbM6tHdWqnuSxMZ47rIfTtpD6hwHD0d08SvB36Lt1Z3dsk6TxqGXJV5FV0I9JWUnOQfjzHOt5PAsilXUMp5qwBB9oPA1hHZy1/m0H9TH/lovEiOxDaK2ttRvGuJo4llXzGkYIG+VLc25cPGmNtR2oRRSblg0Fw5tbyZ3VhII+4haSMNuHkXBGCeVXH/V62/m8H9TH/lr6RaJAmd2CJd5SpxGgyp5qcDiD4URaOHbrT57ATTXFuY3jXvFZ0PFlBaNoySc5ON2qJ2A6K6SXtysbR20rKsG/wACyh3YYzzAVlGeWepwaaf+rtt/N4P6mP8Ay1nogUAAAAAAAcAAOQA6URIMXR2f2nlnvUYQXRnxKAWXclcOGUDjlWADDnzOOWWjqfappsEBl8rhfzSVSNw7seihVyQScDjgDrVmurNJRiVFcZzh1VhnxwRWL/q9bfzeD+pj/wAtESo7BdFna4u7+WPu47gEJnI3y0veMUB47o5Z654cjXx/KL1WKSC0SORHYSykhGDYARQc45cSOdO0CsA7PW2c+TwZPP5GPj/Zoirmyu3+nmytx5ZbqVhiVleVUYMI1BBD4PMVQ9S07/TFxf3NiUdIJIkVYwPlh3e9JKGHpMW6dQKbx2etv5vB/Ux/5ayrWyjiGIkVATnCKqgnxwBzqh7A8WKyaapkppBJGdfv0K5oBoI5eIOQRwIPiDTR7Rezze3rqzTzuJliUY3updAPneI60rgajJGFhsV0KirGVcWdvqOSZGwXaoXufJb+WJAIUMcj+aZH3yCHcnGd3dwMccGtJ22m31Ke1t7ALcXu+QxhKtuxkAbsrKcDzsHj6IzyzVPeBW5gE+JAJ+2m72ZbVQzDuXjiiuQuA6Iid8o4/NA84Y4j31mQzg2aVq2KYS+Iumj1bfYcPwrusi21sDKQFijG83TzFAJ+yuf9oNaa9upJ2yN8+aPooOCj4faau3attd3jeRwnzVIMxHU9I/dzPupc1ZqJMxyjgpPA6ExM7d41dt5flQadHZToPk9l3rjD3BD8eYQcEHwyffSx2P2dN/eJFj5MefKfBAeXtJ4V0EiBQABgAAADoByFVUzNcxVn+oKuzRTt46n2U0UUVnLUEUUUURTWJqumpdQvFKMo6kH8CPWDxrKqabr1ri03G65x13RJLK4eGXmp81ujqfRYf+8619PfbrY9dRg83AnjyY2PXxRj9E/fSMngaN2R1KuhKsp5gjoai5Y8h6LoeGV4q4tfENx7+quPZ3tx5E/cTn+DueBP5lj1/QPXw5051YEAg5B4gjka5jq87Cdops8QXRLQclfm0PqPin3Vdgmy91yjMXwkyXnhGvEc+o6/dOSpr5wXCyKGRgysMhgcgg9Qa91nrTiLIooooiKKKKIiiiiiIooooimooooiKV3aP2f43rq0XhxMsSj4yIPvHvpo0VQ9geLFZdJVyUsgkZ6jmuYga9RuVIZSVZSCCDggjkQelWrtJ0y2gvP4Kw3myZYl9GNvEEcBn6NVOopzcpsujU8wqIhIBoeBUk5JJOSSSSeJJPMk+NSqkkBQSSQABzJJwAPfXkmmj2YbDlcXlyvH8yhHog/nGHielVMYXmwVmsq2UkRe70HMqz7BbKDT7UBwO+kw0h8Djgg9Q/xqy0UVKNaGiwXOZpXTPMj9yiiiiqlaRRRRRFNFFRREVS9v9gRfL30AC3Kj2CUD5revwNXSiqXNDhYq/BO+neJIzYhcyywsjMjqVdThlYYKkdCK8U9Ns9gotRXeXEc4HmyAcG+rIOo+0UmNW0eWzlMdwhRun0WHijdRUbJEWHot9oMSjq22GjuI+Fs9ldtZ9ObCHfiJy0THh6yh+afspxbObY29+vyL4fHGJsB193UesVz7XqNyrBlJVhyZSQR7COVexzOZpwVuuwiGq7w7rufPzC6bqaTGg9q9zb4W4AuEHU+bKP1uTe+r/o/aRZXOB3vdOfmS+YfcTwPxrNZMx3FalU4XU0+7bjmNVZ6K8xyBhlSCPEEEfZXqryjEVNRU0RFRRRRFNRWq1Xaq1tB8vMin6Od5j7FGTVF1ztj5rZRf/JLwHtCDifeatula3crNp6CoqP22m3PYfVMe/wBRjt4y8zrGg5sxAH/k+qlZtb2qvNmKxzGnIzEYdv0B80evnVK1XWJrt9+4kaQ9M+iv6KjgKwqw5Kgu0botqocDjhIfN3jy4flT/wC5PEn1k1BNeo4y7BUBZmOAqjJJ8AKaexHZf3ZWe+ALjikPNU8C/wBJvVyFWWRl5sFKVlbFSMzPOvAcStb2e9nZmK3N4uIxxjiYcX8HcfR8B1ptAUYoqSjjDBYLQKyskq5M7/QckUUUVcWGiiiiiIooooimiiooiKKmooiKwdY0SG8jMdwgdemeanxU8wazqK8IvoVU1xaczTYpNbTdlc9vl7XM8fPd/Or7uTj2capDDBIIII5gjBHtB5V07Wl13ZC1vh8vEC3R181x+sOfvrEfTA6tWyUePvZ3Zxccxv8Alc90EZ50w9Z7HJUybSUSD6Evmt7Aw4H34qm6ls5c2x+XgkQfS3d5f2lyKxXRubuFssFfTz+B48tj9FjWeoSwHMMskf6DlR8OVby27Rr+PlPvf0iK324BqtBweteqpDiNirslNDL42A+YCucfa5fDmIG/UYfc1e27X708kgH6r/5qpFFV9q/msf8A4yk/8wrXP2o6g/5yNP0Ih+9mtNfbS3U/8bcSsPDfKj4LitdXksBzqkvcdyr0dHTx6tYB6BAUVNZFlp8s5xBFJIfqISPjyq26R2T3c2DMVt19Z33/AGV4D3mjWOdsEmq4IB/2OA+/0VKJxzqxbObCXV+QVXuov5WQEAj6i82+6mhoPZraWhDFTNIPny+dg/VT0RVrAxWUym4uWu1f9Qf4049T7D5+ir+y+xNvp65jG/KR50r8WPqH0R6hVgoqazA0NFgtXllfK4veblRRRRXqtoooooiKKKKIiiiiiIqaKKIoooooiKKKKIiipooiigiiiiLWX2y9rP8AxtvEx8SgB+I41Q9p9irOIExwhT6nkH2b1TRVmVrbXspOhnlEgaHG3mUs9ThEbHdyPeT95rHg85sH78fdRRUWd1vbHHs73V82X2WtpyO9j3va8n4NTI03YqyiAKW0WfErvH+1miipGFrbbLTMTqJe0tmNvMreRxBRhQAPAAAfZXqiislQiKKKKIiiiiiIooooiKKKKIiiiiiL/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584515" y="1340768"/>
            <a:ext cx="8814979" cy="5184576"/>
          </a:xfrm>
          <a:prstGeom prst="rect">
            <a:avLst/>
          </a:prstGeom>
          <a:noFill/>
        </p:spPr>
        <p:txBody>
          <a:bodyPr wrap="none" lIns="0" tIns="0" rIns="0" bIns="0" rtlCol="0">
            <a:noAutofit/>
          </a:bodyPr>
          <a:lstStyle/>
          <a:p>
            <a:pPr marL="177800" indent="-177800" algn="l">
              <a:spcBef>
                <a:spcPts val="800"/>
              </a:spcBef>
              <a:buClr>
                <a:schemeClr val="accent2"/>
              </a:buClr>
              <a:buSzPct val="100000"/>
              <a:buFont typeface="Arial"/>
              <a:buChar char="•"/>
            </a:pPr>
            <a:endParaRPr lang="en-US" sz="1800" b="1" dirty="0" smtClean="0">
              <a:solidFill>
                <a:schemeClr val="accent2"/>
              </a:solidFill>
              <a:latin typeface="+mn-lt"/>
            </a:endParaRPr>
          </a:p>
        </p:txBody>
      </p:sp>
      <p:sp>
        <p:nvSpPr>
          <p:cNvPr id="9" name="TextBox 1"/>
          <p:cNvSpPr txBox="1"/>
          <p:nvPr/>
        </p:nvSpPr>
        <p:spPr>
          <a:xfrm>
            <a:off x="707573" y="1659176"/>
            <a:ext cx="7979228" cy="2884717"/>
          </a:xfrm>
          <a:prstGeom prst="rect">
            <a:avLst/>
          </a:prstGeom>
          <a:noFill/>
        </p:spPr>
        <p:txBody>
          <a:bodyPr wrap="square" lIns="0" tIns="0" rIns="0" bIns="0" rtlCol="0">
            <a:noAutofit/>
          </a:bodyPr>
          <a:lstStyle/>
          <a:p>
            <a:pPr marL="342900" indent="-342900" algn="l">
              <a:spcBef>
                <a:spcPts val="800"/>
              </a:spcBef>
              <a:buClr>
                <a:schemeClr val="accent2"/>
              </a:buClr>
              <a:buSzPct val="100000"/>
              <a:buFont typeface="Arial" panose="020B0604020202020204" pitchFamily="34" charset="0"/>
              <a:buChar char="•"/>
            </a:pPr>
            <a:endParaRPr lang="en-US" sz="2400" b="1" dirty="0" smtClean="0">
              <a:solidFill>
                <a:schemeClr val="accent2"/>
              </a:solidFill>
              <a:latin typeface="+mn-lt"/>
            </a:endParaRPr>
          </a:p>
          <a:p>
            <a:pPr marL="342900" indent="-342900" algn="l">
              <a:spcBef>
                <a:spcPts val="800"/>
              </a:spcBef>
              <a:buClr>
                <a:schemeClr val="accent2"/>
              </a:buClr>
              <a:buSzPct val="100000"/>
              <a:buFont typeface="Arial" panose="020B0604020202020204" pitchFamily="34" charset="0"/>
              <a:buChar char="•"/>
            </a:pPr>
            <a:r>
              <a:rPr lang="en-US" sz="2400" b="1" dirty="0" smtClean="0">
                <a:solidFill>
                  <a:schemeClr val="accent2"/>
                </a:solidFill>
                <a:latin typeface="+mn-lt"/>
              </a:rPr>
              <a:t>Provisions </a:t>
            </a:r>
            <a:r>
              <a:rPr lang="en-US" sz="2400" b="1" dirty="0">
                <a:solidFill>
                  <a:schemeClr val="accent2"/>
                </a:solidFill>
                <a:latin typeface="+mn-lt"/>
              </a:rPr>
              <a:t>for Interlibrary Loans (ILLs) of book </a:t>
            </a:r>
            <a:r>
              <a:rPr lang="en-US" sz="2400" b="1" dirty="0" smtClean="0">
                <a:solidFill>
                  <a:schemeClr val="accent2"/>
                </a:solidFill>
                <a:latin typeface="+mn-lt"/>
              </a:rPr>
              <a:t>chapters</a:t>
            </a:r>
          </a:p>
          <a:p>
            <a:pPr marL="342900" indent="-342900" algn="l">
              <a:spcBef>
                <a:spcPts val="800"/>
              </a:spcBef>
              <a:buClr>
                <a:schemeClr val="accent2"/>
              </a:buClr>
              <a:buSzPct val="100000"/>
              <a:buFont typeface="Arial" panose="020B0604020202020204" pitchFamily="34" charset="0"/>
              <a:buChar char="•"/>
            </a:pPr>
            <a:endParaRPr lang="en-US" sz="2400" b="1" dirty="0" smtClean="0">
              <a:solidFill>
                <a:schemeClr val="accent2"/>
              </a:solidFill>
              <a:latin typeface="+mn-lt"/>
            </a:endParaRPr>
          </a:p>
          <a:p>
            <a:pPr marL="342900" indent="-342900" algn="l">
              <a:spcBef>
                <a:spcPts val="800"/>
              </a:spcBef>
              <a:buClr>
                <a:schemeClr val="accent2"/>
              </a:buClr>
              <a:buSzPct val="100000"/>
              <a:buFont typeface="Arial" panose="020B0604020202020204" pitchFamily="34" charset="0"/>
              <a:buChar char="•"/>
            </a:pPr>
            <a:r>
              <a:rPr lang="en-US" sz="2400" b="1" dirty="0" smtClean="0">
                <a:solidFill>
                  <a:schemeClr val="accent2"/>
                </a:solidFill>
                <a:latin typeface="+mn-lt"/>
                <a:hlinkClick r:id="rId3"/>
              </a:rPr>
              <a:t>Text &amp; data mining</a:t>
            </a:r>
            <a:r>
              <a:rPr lang="en-US" sz="2400" b="1" dirty="0" smtClean="0">
                <a:solidFill>
                  <a:schemeClr val="accent2"/>
                </a:solidFill>
                <a:latin typeface="+mn-lt"/>
              </a:rPr>
              <a:t> </a:t>
            </a:r>
          </a:p>
          <a:p>
            <a:pPr marL="342900" indent="-342900" algn="l">
              <a:spcBef>
                <a:spcPts val="800"/>
              </a:spcBef>
              <a:buClr>
                <a:schemeClr val="accent2"/>
              </a:buClr>
              <a:buSzPct val="100000"/>
              <a:buFont typeface="Arial" panose="020B0604020202020204" pitchFamily="34" charset="0"/>
              <a:buChar char="•"/>
            </a:pPr>
            <a:endParaRPr lang="en-US" sz="2400" b="1" dirty="0" smtClean="0">
              <a:solidFill>
                <a:schemeClr val="accent2"/>
              </a:solidFill>
              <a:latin typeface="+mn-lt"/>
            </a:endParaRPr>
          </a:p>
          <a:p>
            <a:pPr marL="342900" indent="-342900" algn="l">
              <a:spcBef>
                <a:spcPts val="800"/>
              </a:spcBef>
              <a:buClr>
                <a:schemeClr val="accent2"/>
              </a:buClr>
              <a:buSzPct val="100000"/>
              <a:buFont typeface="Arial" panose="020B0604020202020204" pitchFamily="34" charset="0"/>
              <a:buChar char="•"/>
            </a:pPr>
            <a:r>
              <a:rPr lang="en-US" sz="2400" b="1" dirty="0" smtClean="0">
                <a:solidFill>
                  <a:schemeClr val="accent2"/>
                </a:solidFill>
                <a:latin typeface="+mn-lt"/>
              </a:rPr>
              <a:t>Use in coursepacks</a:t>
            </a:r>
          </a:p>
          <a:p>
            <a:pPr algn="l">
              <a:spcBef>
                <a:spcPts val="800"/>
              </a:spcBef>
              <a:buClr>
                <a:schemeClr val="accent2"/>
              </a:buClr>
              <a:buSzPct val="100000"/>
            </a:pPr>
            <a:endParaRPr lang="en-US" sz="3200" b="1" dirty="0">
              <a:solidFill>
                <a:schemeClr val="accent2"/>
              </a:solidFill>
              <a:latin typeface="+mn-lt"/>
            </a:endParaRPr>
          </a:p>
          <a:p>
            <a:pPr algn="l">
              <a:spcBef>
                <a:spcPts val="800"/>
              </a:spcBef>
              <a:buClr>
                <a:schemeClr val="accent2"/>
              </a:buClr>
              <a:buSzPct val="100000"/>
            </a:pPr>
            <a:endParaRPr lang="en-US" sz="3200" b="1" dirty="0" smtClean="0">
              <a:solidFill>
                <a:schemeClr val="accent2"/>
              </a:solidFill>
              <a:latin typeface="+mn-lt"/>
            </a:endParaRPr>
          </a:p>
        </p:txBody>
      </p:sp>
    </p:spTree>
    <p:extLst>
      <p:ext uri="{BB962C8B-B14F-4D97-AF65-F5344CB8AC3E}">
        <p14:creationId xmlns:p14="http://schemas.microsoft.com/office/powerpoint/2010/main" val="3113374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18" y="1025961"/>
            <a:ext cx="8813933" cy="443198"/>
          </a:xfrm>
        </p:spPr>
        <p:txBody>
          <a:bodyPr/>
          <a:lstStyle/>
          <a:p>
            <a:pPr marL="177800" indent="-177800" algn="ctr">
              <a:spcBef>
                <a:spcPts val="800"/>
              </a:spcBef>
            </a:pPr>
            <a:r>
              <a:rPr lang="en-US" sz="3200" dirty="0">
                <a:solidFill>
                  <a:schemeClr val="accent2"/>
                </a:solidFill>
              </a:rPr>
              <a:t>Dedicated support resources:</a:t>
            </a:r>
          </a:p>
        </p:txBody>
      </p:sp>
      <p:sp>
        <p:nvSpPr>
          <p:cNvPr id="5" name="TextBox 4"/>
          <p:cNvSpPr txBox="1"/>
          <p:nvPr/>
        </p:nvSpPr>
        <p:spPr>
          <a:xfrm>
            <a:off x="116463" y="1340768"/>
            <a:ext cx="9439049" cy="5112568"/>
          </a:xfrm>
          <a:prstGeom prst="rect">
            <a:avLst/>
          </a:prstGeom>
          <a:noFill/>
        </p:spPr>
        <p:txBody>
          <a:bodyPr wrap="none" lIns="0" tIns="0" rIns="0" bIns="0" rtlCol="0">
            <a:noAutofit/>
          </a:bodyPr>
          <a:lstStyle/>
          <a:p>
            <a:pPr marL="177800" indent="-177800" algn="l">
              <a:spcBef>
                <a:spcPts val="800"/>
              </a:spcBef>
              <a:buClr>
                <a:schemeClr val="accent2"/>
              </a:buClr>
              <a:buSzPct val="100000"/>
            </a:pPr>
            <a:r>
              <a:rPr lang="en-US" sz="1800" b="1" dirty="0" smtClean="0">
                <a:latin typeface="+mn-lt"/>
              </a:rPr>
              <a:t>	</a:t>
            </a:r>
            <a:endParaRPr lang="en-US" sz="2000" b="1" dirty="0" smtClean="0">
              <a:latin typeface="+mn-lt"/>
            </a:endParaRPr>
          </a:p>
          <a:p>
            <a:pPr marL="177800" indent="-177800" algn="l">
              <a:spcBef>
                <a:spcPts val="800"/>
              </a:spcBef>
              <a:buClr>
                <a:schemeClr val="accent2"/>
              </a:buClr>
              <a:buSzPct val="100000"/>
            </a:pPr>
            <a:endParaRPr lang="en-US" sz="1800" dirty="0" smtClean="0">
              <a:latin typeface="+mn-lt"/>
            </a:endParaRPr>
          </a:p>
        </p:txBody>
      </p:sp>
      <p:sp>
        <p:nvSpPr>
          <p:cNvPr id="24578" name="AutoShape 2" descr="data:image/jpeg;base64,/9j/4AAQSkZJRgABAQAAAQABAAD/2wCEAAkGBxQQEhQUEhQWFBUXGBUYFxUUFxcWGxkYFRgWFxgYGRgYHCggHhwlHRQXITEiJSksLi4uGB8zODMsNyguLisBCgoKDg0OGxAQGywkICYwLDQsLS8sLCwsNDQsLCwsLCwvLCwsLCwsLC8sLCwsLSwsLCwsLywsLCwsLCwsLCwsLP/AABEIAOEA4QMBEQACEQEDEQH/xAAcAAEAAgIDAQAAAAAAAAAAAAAABgcFCAIDBAH/xABQEAABAwIBBwUKCAsIAgMAAAABAAIDBBEGBQcSITFBURMiYXGBFEJicnORobGy0QgjMjVSksHCGDNDVYKipNLh4/AXJFNUdIOTsxU0JWOj/8QAGwEBAAEFAQAAAAAAAAAAAAAAAAUBAgMEBgf/xAA7EQACAgEBBQUHBAAFAwUAAAAAAQIDBBEFEiExQQYTUWFxIoGRobHR4RQyQsEjM1Jy8ENi8SREkqLC/9oADAMBAAIRAxEAPwC71QoEAQBAEAQBAEAQBAEB0z1bI/lva3xnAetUckuZkhVZP9sW/RGJqMYUUfyqmP8AROl7N1jeRUv5I3obHzp8qn7+H1PC7OJk8flieqOT91Wfq6vH5Gyuzu0H/D/7L7nwZxcn/wCM4f7cn7qp+rq8fkVfZ3aH+hf/ACX3PZBjWhfsqWDxtJntAK9ZFT/ka89i58OdT92j+hlqbKMUv4uVj/FcD6isilF8maNmPbX++LXqmelXGEIAgCAIAgCAIAgCAIAgCAIAgCAIAgCAIDxZUyvDSt0p5GxjdpHWeobSrZ2RgtZM2cfEvyJbtUWyCZZzqMaSKaIv8OQ6I7GjX57LSnnL+COmxOys3xvnp5Lj8yGZUxtW1F7zOY36MXMHnGv0rVnk2S6/A6DG2JhUcoJvxfH8GBmmc83e5zjxcSfWsLbfMlIwjBaRSXocFQuCAIAgPrHlpuCQeINkKNJrRmZybiyspzzKiQj6LyXt8zr27FmjfZHkyPyNk4d/7616paP5EwyRnVcCBUwgje+I2P1Tt862YZz/AJIgMrspF6uifuf3/BPMi4jpqwfEytJ+gdTh+ida3a7oT/azmMvZuTiv/Fg0vHmviZZZDRCAIAgCAIAgCAIAgCAIAgCAIDoraxkDC+V4YwbXONgqSkorVmWmmy6ahWtW+iKyxNnOc67KMaI1jlXgEnpa3YOs+ZR9ua3wh8Tsdn9mIx0nlPX/ALVy97+xXlXVPmcXyOL3Ha5xuVottvVnV1VQqjuQSS8EdSoZAgO+kopJjaON7z4LSfUroxcuSMVt1dS1skl6vQzdNgeuk2QOb4xa37VlWNa+hHWbcwYf9RP01Z7mZta497GOt/8ABX/o7TWfaXBXV/A+uzaVw3Rnqf8AwT9Hb5FF2lwX1l8DxVOBK5n5Au8VzT9qteLauhs17ewJ/wDU09UzCVuTpYTaWN7PGaR6VhlGUeaJGrJquWtck/RnmVpmCA+xvLSC0kEbCDYjqIQpKKktGtUTfDecieCzai88fHUHjt77t863KsyUeEuKOb2h2bou9qj2JfL8e74Fq5GyzDWM04Hhw3je08HDcVIwsjNaxZxOXh3Ys9y2Oj+T9D3q81QgCAIAgCAIAgCAIAgCAwOKsVQ5PZd50pD8iMbT0ngOlYbr41rjzJPZuyrs6ekeEVzf/ObKWxBiGeufpzO1D5LG3DW9Q+1RNlsrHrI9Ewdn0YcN2per6sxSxm8c4IHSODWNLnHYGgknsCqk3wRZOcYR3pPReZOMg5sp5bOqHCBv0dTn+jUFt14cnxlwObze09FXs0LffjyX3ZO8kYEo6axEfKOHfS8436rW9C3YY1cemvqczlbdzb+Dlurwjw/JJIow0WaA0cALD0LOuHIiZScnrJ6nJC0IAgCA+PaCLEAjgdaFU2nqjAZWwXR1N9KIMce+j5h9GrzhYZ49c+aJTG21mY/7Z6rwfFEFy7mulju6lfyo+g+zXdh2H0LTswpLjB6nS4faiqfs5Ed1+K4r7/UglZRyQuLJWOY4bQ4WWlKLi9GdPVdXdHfraa8joVDIerJeUpaaQSQvLHDeN44EbwroTcHrEwZGNVkVuu1aouLBeOY60COW0c/DvX9LL+o+lSlGSrOD4M4Da2w7MNuyv2ofNev3JgtogAgCAIAgCAIAgCAICLY3xgygZoss+dw5rfoj6bujgN9lr5GQq1ouZN7H2PPNnvS4QXN+Pkv+cCk66sfO90kri97jck/1s6FEyk5PVnotNMKYKutaJHQrTKSrCeB5q6z3Xih1c8jW7xBv69nWtmnGlZx5IhNp7cpw/Yj7U/Dw9ftzLcyFh2nom2hjAO951vd1u+xSddUK17KODzdo5GXLW2XDw6fAyyyGiEAQBAEAQBAEAQBAY/LGRYKtmhPG143G3Ob0tdtCsnXGa0kjaxc2/FlvVSa+j9UVPi3N/LSXkgvNFvsOewdIG0dIUbdiyhxjxR3OzO0FWTpXb7M/k/t6ELWodEfWOIIIJBBuCNRBGwgoUaTWjLczf457otT1JAlHyJCbcp0HwvWpPGyd72ZczhNubD7jW+hez1Xh+PoT9bpywQBAEAQBAEAQGBxjiRmT4C886R2qNnE8T0BYb7lXHXr0JTZWzZ5126uEVzf/ADqyiK6sfPI6SRxc9xuSf62KHlJyerPTKaYUwVda0SOhWmUsvAub/S0Z6xurUWQnfwL/AHedSGPi6+1P4HHbZ7Qaa0Yz9Zf0vv8AAtBrQAABYDUAFIHGNtvVn1CgQBAEAQBAEAQBAEAQBAcJpWsaXOIDQCSTqAA23RvTiy6EZSkoxWrZQOMK2nnqXvpmcmzZwD3Am7wN19Wro6VC3yhKbcFwPUdlUZFONGF8tX9F4a9dDCLCSR9a4ggg2I1gjcQhRpNaMufN3i7uxnIzH49g2/4jR33jDf51LY1++t2XM8927sj9JPval7D+T8PTwJoto50IAgCAIAgOiurGQRvkkOixgJJ6AqSkorVmWmmd1irgtW+Rr/ibLb66d0z9Q2Mb9FgvYem/WVCW2OyW8z1LZ+DDDoVUfe/FmKWM3izc2uDL6NVUN6Yoz6HuHqHapDFx/wCcvccbt/bWmuNQ/wDc/wCl/fwLPUgcYEAQBAEAQBAEAQBAEAQBAcJpWsaXOIa1oJJOoADaSjenFl0ISnJRitWymMe40Na4xQkinB26wZCN56OAUTkZHeeyuR6FsXYscSPe28bH8vTz8yGrVOhPXk7JktQXCGNzyxpc7R3Af1s2lXRhKX7Ua9+VVRo7ZJavRHkVpsHfQVj4JGSxnRew3B/rduV0ZOL1RiuphdW65rVPmX/hjLba6nZK3UTqe36LxtHuU1VYrI7yPLdo4M8O91S5dH4roZZZDRCAIAgCAqrO3iDScKRh1Ns6Wx2utdrT1A383BR2bbq9xe87fsxs/di8qa4vhH06v+iuFoHXEuzdYY7tm05B8TEQXXGp7tzPRc9HWtnGp7yWr5Igdu7T/SU7kH7cuXkvH7fgu0C2oagpc85b14s+oUCAIAgCAIAgCAIAgCAIDhNM1jS55DWtBJcTYADaSUbSWrLoQlOSjFatlM49xo6scYoSWwNJ65CN58HgFFZGR3j3Y8j0LYuxY4ke9t4zfy8vXxZDFqHQmTw9kOWulEUQ6XPPyWN4n3b1krrlZLRGnnZ1WHU7LH6Lq/QvXDuQoqGIRxDxnna93E+7cpiqqNcdEeZ5+fbmWuyx+i6JFaZ0MLdzv7piFo5DZ7QPkPO/qd6+taGXTuvfXJnYdndqd/D9PY/ajyfivuvp6ECWkdQSzNxiHuOpDHH4qYhruAdezXec2PQVs4tu5PR8mQe3tn/qsdyivajxX9ovBS55sEAQBAeHLeUW0sEkztjGk24ncO02Vtk1CLkzZw8aWTfGqPV/+TXarqXSvdI83c8lxPSVBNtvVnrFVUaoKEeS4I+0VK6aRkbBdz3BoHSUinJ6IW2xqg7J8ktWbC4eyS2jp44Wd6OcfpOPyndpU5XWoRUUeU52XLLvlbLry8l0RkVeagQBAEAQBAEAQBAEAQBAcJZQxpc4hrQLknUABvKN6F0YuTUYrVspjHmNHVrjFCS2nHYZCN56OAUVkZHecI8j0LYuxY4i723jZ9Pz5kNWodCZLD+Q5a6URRDpc47Gt4n3LJXXKyWiNPOzqsOrvLPcurL2w7kKKhiEcQ6XOO1zuJ9ymKqo1x0R5nn59uZb3lj9F0SMoshpHnyjRMqInxSC7Xggjr39apKKktGZqL50WKyD4o14y1kx9JPJC/aw2vuI2gjrCg5wcJOLPVsTJhk0xthyf/NDxKw2S+M3+Wu66NhcbyM+Lf0luw9osfOpnGs3614o8y25hfpcuSj+18V7/sySLOQ4QBAVtnjyqQyKnaflXkf1N1NHnuewLQzp8FE6/sripynkPpwXv5lWKOO2LDzQ5F05X1Lhqj5jPHcOcexp/WW9hV6tzfQ5TtRm7lcceP8ALi/Rcvn9C2VJHChAEAQBAEAQBAEAQBAEBwnmaxpc8hrWgkuJsABtJKNpLVl0ISnJRitW+RTGPcZmtcYoTanaeoyEbz0cAorIyO89lcj0LYuxViR723jY/l+fFkNWodCZPD2Q5a6URRDxnHYxvE+7esldcrJaI087Oqw6nZY/RdW/AvXDuQoqGERRDpc47XO4lTFVUa46I8zz863MtdlnuXRIyiyGkEAQFbZ4Mi6TI6po1ttHJ4pPNPYSR2rQza+Cmjr+y2bpKWNLrxXr1+RVijjtib5psqclVmInmzNIt4bdbfRpBbeHPdnu+JzfabF73FVqXGL+T5/0XKpU8+CAICg8e5R7orpzuY4xt6o+b6wSobInvWM9Q2Lj9xhQXVrV+/j9CPrASpb9RlP/AMDkdk3Jcq4FhczS5O7piLku0TsuN25TdENytI8s2tlfqcuc+mui9EQz8II/m/8Aaf5KzaEdoPwgj+b/ANp/kpoNB+EEfzf+0/yU0Ghm8j59KKUhs8UtPfvtUjR2tsfQg0LLyZlKKqjbLBIyWN2x7CHDpGreOCoUPUgI5j7FH/iqR1TyXLWcxuhp6Hyza+lou9SArL8II/m/9p/kquhXQfhBH83/ALT/ACU0Gg/CCP5v/af5KaDQ9FJn/jJ+NoXsHFkzXnzOY31poNCc4Zzk5Pr9UcwjeASY5rMdYAk2ubOsATqO5UfDiysYSlJRitW+RBce40dWOMUJLYGncbGQjefB4BRWRkd492PI9C2LsWOJHvbeM38vz5kGq5+Tbe19YHBa9cN56Exl5H6evf01MfLloNFy30/wWxHEcnomQ13aCNUd6UPn+CdYEzsQwOgpW0PJtkkjY+Yz6TrvcG6bhyQva97X1BSVVUa46I4rPzrcy12WP0XReRfCvNEICrsdZ4Bk2sfStpeXLA3Sfy3J2c4aWjo8m7cRv3qpUwH4QR/N/wC0/wAlNBoS3COLBiOlq43U/I6Ia0DlOUuXAuafkNtYtBVlkN+LibOHkPHvhauj/wDPyKoljLSWnaCQesaioLTQ9ajJSSkup20FW6GVkrflMc1w7DeyrGTi00Y76o3VyrlyaaNkoZQ9rXN1hwBHURcKeT14nkM4uEnF80c0LTorp+Tje8961zvMCVST0TZlpr7yyMPFpGtk0he5zjtcST1k3UDrrxPXoxUYqK6Huw9Q90VMMW572g9QN3egFXVx3pqJrZ1/cY07PBP8Fk5+PmiTykPthTx5MayKpUndBmjylPEyWOOMska17fjWg2cLjV1FUKHKfM/lVgvyDXdDZGE+tAQ7KuSpqSQxVET4njvXi3aNxHSFUqZzAGNZsk1Aewl0LiBNDfU5vEX1B43Hs2KhQ2voaxk8bJY3BzHtDmuG8OFwVQoQHP180v8AKw+0qlTWZVKk+pMz+U5WMkayLRe1rm3laNTgCPQVQodhzM5V/wAKP/lYmoMDiTAtdk9odUQEMJA5RpD23OwEt2dqalVxeiMfSU+hr77jw6lrWT3uHQncPF7nSb/d9CT0U2mwHfsPWFF2R3ZaHd4WR39Kk+fU6cs3ELnWOi0tuQNlzYedZMaLlPgaO3L4U4usvFaLxIdPMXm57BwUxGKitEedXXStlvSODHlpBBsQQQekawrjEbk4XyoKujp5x+UiY49ZHOB6QbhWlpknvDQSdgBJ6ggNNsTZSNVV1E5N+UlkcPFLjojqAsOxXFxjEBe3wa/xVb48XsuVGUZi8e0HIV87QLBzuUH+5zj6SVC5Ed2xnp+xb++wq2+aWnw4fQj6wEqX5gGs5aggdtIaWHrYS37FNY0t6pM8v23T3WdZHz1+PEkCzEUYHHk/J5PqTxZo/XIZ95Ych6VSJTY1e/nVLz1+HH+igVCnqJLs1lPp5QYfoMe70AfeW1hrW0ge0lm5gteLS/v+iWZ+PmiTykPthS55yaxlVKm4uC/m+j/08PsNVpaZlARfOLhVmU6OSMtBla1zoHbC2QC4F9zXEAH+CqVNSnNINiLEaiDuKqVNifg95ZM1DJA83MEnN8nINIDsdp9hCoUPfn6+aX+Vh9pAazFVKm5uG/8A1KbyEP8A1tVpae6aVrGlziGtaCSTqAA2ko3pxZdCEpyUYrVspXOJjM1ulDEbU436wZCAdZ8HgO3qi7slzlpHkd7svYkMWl2XLWbT9F6efmVUs5GEpwNkOWufyUQ74aTjsY3Vdx929YLK3ZNJEriZ1eHizssfXgvF6ckT3O5kKKhyJyUQ/LQlzjtc7naypGqqNcdEcZnZ9uZa7LPcuiRr7dZTTMvi/JfcdbUwbAyR2j4jucz9VzUBfXwfsqcrk0w74JHtt4Mh5QelzlQoSTOflfuPJdVKDZxZybLbdKUhgPZpE9iA1OpYDI9jG7XOa0dbiAPWqlTJYsoG01ZPC0WEbyy3i2B9KoULg+DZ+KrfHi9lyMM9WeOn0amJ/wBOO31XfxUXnL20/I7zsrZrjTh4P6ogK0jqC4sz05dRyNPeTOt1Oaw+u6lMJ/4bXmcB2prUcuMl1ivk2TpbhzJE86LrZOl6XRD9dp+xa2X/AJT9xOdnFrtCHpL6Mo9RB6ST3M5HerldwhI872e5buCvbb8jmO1UtMWEfGX9Mzufj5ok8pD7YUocEaxlVKm4uC/m+j/08PsNVpaZlAEBpvi2EMrqpo2CeX2yri4sz4Ns1qirbxjjP1XEfaqMoyb5+vml/lYfaQGsyqVLlyZn2dFFFEKAO0GMZfugi+g0NvbktV7KgUW3ojw4qznz17AzkhDHtcxshdpHdpO0RcDhZaV+tnBPgdPsmMcP/ElBOfry+XMh9RlBzxbUB0LDCmMXqSmRtK26O7yR56eB0j2xxtL3vNmsaLlxO4BZ4xcnoiJuujVHekbNZvsNf+Oo44nBvKkaUzm73nXa+8N2DqW1GKjyOfvvnbLWT9F4Ecz/AHzSfLQ/eVyMKNaCqlS0c/8Akvkq2CYbJ4W31d9FZp7bOaqFDu+Dvlbkq6WAnmzRXHjxG4/Vc/0ICTfCOytowU1MDrkeZHDwYxYX7XegoCss0uSe6sq0rSLtjdyzuqLnN/WDR2oDxZxfnOt8vJ60BanwbPxVb48XsuRhmYz1M10p6Jh/1qOz/wCPvOz7JPhcv9v9lZqPOxLWzMO+KqB4bD52/wAFJYP7WcR2sX+LW/J/UsZbxyJEs6Q/+Ol6HRe2B9q1sv8Ayn7id7OP/wBfH0l9CkFEHpBYGZp395mHGK/me33rdwf3v0OW7Vr/ANNB/wDd/TM1n4+aJPKQ+2FKHCGsZVSpuLgv5vo/9PD7DVaWmZQBAacYvlD66rcNhnl9shXFxZXwbo71NW7cImDzuPuVGUZOM/XzS/ysPtIDWYC+xVKpa8ESGkyG5ovdpJAN9e8bNYUfZlxb04nXYPZ+6MFZJx1fm+HyPk8LmGzhZUjNSXAuvx7KZbs0cY3sBHKEtYSASBcgE7bb+Nleoylwia8rqqVvW66eXM2UwFhugp4WTUQbLptH94J0nO46z8nxRZbUY7q0OcyL5XT3n7kSxXGArfP980ny0P3lVFUa0FVKmxOf/JPK5OhnA50D269+hKA1wHaGHsVChSWCsr9xV1NOTYMkbpeI7mv9BJ7EBJs+mVO6MqvaDcQsZEOsXe70yFASf4N2TLy1dQR8lscTT0vLnOt1BrfrICuc4vznW+Xk9aAtT4Nn4qt8eL2XIwzNZ6nf+oPLH/rUdn/x952XZJf5z/2//orFR52RauZhvxdQfDZ6ipHB5SOI7WP/ABK15P6ljrfORI7nCg5TJ1QODWu+o5rvsWDJWtUiW2HZuZ9b82vimihVDHp5M80sujX2+lE9vpa77q28N6W+457tPDewtfCSf1X9knz8fNEnlIfbCljzw1jKqVNxcF/N9H/p4fYarS0zKAwmNMvsyfRzVDyAWscIwe+kIOg3tNuy6A0+kkLiXONySSTxJ1kq4uNg/g75HMVHNUOFjNJZnSyMWv8AWLh+iqFDK5+RfJL/ACsPtKgS1eiNeKWm0Bc7fUteyze4IncTEVS3pc/oSuD5LeoepRMv3M9Co/yo+i+hkck4dlyi/kYhr2l52MHEn7N6y48ZOfsmhte6irGbufp46+X9lf5do5aeeSGdujJG4tLeFuHQRY36VMxiorRHmt10rZb0iZ5nccHJtSIZXf3WdwD7/k3kWbIPMAejXuVTCbOAqhQrfP8AfNJ8tD95VRVGtBVSpuDjDJfdeTaiEC7nwO0B4YbpM/WAVChp+qlTsqah0r3PeS5zjck7SUBs5mPyV3PkqJxFnTOdKenSOi39VoVChQOcX5zrfLyetAWp8Gz8VW+PF7LkYZkM8015qdv0WPP1nD91Rmc/aSO47Jw0psl4tfJfkrtaJ1hb2ZyK1LK7jMR9VjfepPBXsN+ZwXaueuTCPhH6tk+W6cuePLFNysEsZ7+N7fO0hWzW9Fo2MW3ur4T8Gn8zW9zbGx2jV5lAnrieq1Rm8FVnI11O8mw0w09T+b9qzUS3bEyP2vT32FZFeGvw4k/z8fNEnlIfbU2eWI1jVSpY+TM81fTwxwsZBoxsaxt2uvZoAF+d0KhQ7H578pHYKcf7ZP3kBC8RYmqsoP06qZ0lr6LTqa2/0WDUOvaqlT1YIwjNlWobDECGbZJbEtjbvJ6eA3qhQ2wo6aKjgbG20cMTABcgBrWjaT9qo2lxZWEJTkoxWrfJFK51MZGtaYotUDXDrkIOp3QOAWg8jvJ7q5HYVbFWJi97Zxm9Pd5eviVorjCTXC+Q5a57IohuBc47GNttPu3rSjXKybSOovzqsPFjZY+i0XV8C+cO5CioYhHEOlzzte7ifduUtVVGuOiPOM/PtzLXZZ7l0SK4z7YINTF3dTsvLELStaNb4hfnatpb6r8AsppmviqVNkMx2M+7abuWZ3x9OAASdb4tjT1t2HsO9UKHdn++aT5aH7yII1oKqVN3IRzW9Q9StLTULHmS+5MoVUOwNlcRu5r+e3ss4K4uMNS05leyNvynua1vW4gD1oDc7I1C2mghhb8mKOOMdTGhv2K0tNTs4vznW+Xk9aqVLU+DZ+KrfHi9lyMM8uc6s5WvkA2RhrO0C59J9Ch8uWtr8j0js9T3eDFv+WrIqtYnC9c21JyWT4b7XaT/AKzjb0WUxix0qR5nt+3vM+enTRfBEnWwQwQGvWLqA09ZUR7uUc5vivOk30FQl0d2xo9W2Xer8SufktfVcGYgOtrGojYViN5pPgy6sS5IOXclsjZIIzLyT9NzS4AsN3CwI3gqernvRUjyXMoePfOp9Gyuf7AZv87H/wATv3lfqa2o/sBm/wA7H/xO/eTUaj+wCX/Ox/8AE795NRqZrI2YemYQamokmttawCJp6zcu8xQFm5LyXT0EPJwMZDEwXNtWza5zjrJ6SbqjenMrGLk1GK1bKnx5jV1a4xQktpxt3GQg7T0cAorIyO89mPI9C2LsWOIu9t4z+n58SC1kHKNte2xa9c916kvmY7vr3E9Dsw/g6aulEURF9rnEGzW8Stuux2S0SOezsOOHU7LJryWnFvw5mxGF8gR0EDYowLgDTfve6wBPVq1Dct+FcYLRHIZeZblTUrHyWiXRIy6vNQ+OaCLHWDtBQFK5bzEcpPI+nqWRROddkbo3O0Adrbh2sXvboVSp3YZzOVVBUxVENdGHRuBI5J1nN75h52xwuPTtQE+ziYWdlWj7mbIIjpsfpOaXDm31WBHFAVb/AGAS/wCdj/4nfvIC9422AHAAeZUKFX5w80pynWGpjnZDpMY17XRlxLmDR0rgjvQ0foqpUxuF8yT6SrgnkqmSNieHlgjcC7R1gXLuNkBcioUKZxLmUlq6qeoFWxglkc8NMbjbSOy+kqlSU5ucFnIUVSZZmyh+i+7WlthGHX2k8VRvRal9cHZNQjzb0Knr6kzSySHa97nH9Ik/aoGT3m2euUVKquNa6JL4HVFEXuDWi5cQAOJJsAqaa8C+UlGLk+SNk6CmEMbIxsY1rR2CynordSR5Dda7bJTfVtneqmIICqs8eTLSQ1AGpwLHHpbrb5wT5lHZ0OKkdv2VytYTofTivfzK4WgdcWtmeytpRSUzjrYdNg8F1tIDqdr/AElJYVmqcDh+1WJu2RyEuD4P1XL5fQsZbxyQQBAcJ5msaXPIa1oJLibAAbSSjaS1ZdCEpyUYrVvkUzj3GhrXGGE2gB27DIRvPRwCisjI7z2Y8j0LYuxViR72397+X5IYtQ6EyeH8hy10oiiHS5x2MbxPu3rJXXKyWiNPOzqsOp2WP0XVvwL1w7kKKhhEUQ6XOO1zuJUxVVGuOiPM8/PtzLXZZ7l0SMoshpBAEAQBAEAQBAEAQBAEBCc62V+RpORB58xt06DSC77B2rUzLN2G74nR9msPvcrvXyh9Xy+5TKij0IlebPJnL1zCRzYgZD1jU0ec+hbOJDesXkQfaHK7jCaXOXD7/IvFS55sEAQGGxfkjuykliHyraTPHbrb59nasV1e/BxJDZeX+lyoWdOT9HzNfXNIJBFiNRB3EblCHqiaa1RkcN5WNHUxzC9mnnAb2nU4eb0gLJVZuTUjUz8SOXjyqfXl69DYWlqGysa9hu1wDmkbwRcKbTTWqPKbK5VzcJLRrgztVSw4TStY0ucQ1oFySbAAbyUb04suhCU5KMVq2Uzj3GjqxxihJbA0nWDblDxPg8AorIyO89mPL6noWxdixxI97bxm/l+fMhi1DoTJYfyHLXSiKIeM47GN4n3b1krrlZLRGnnZ1WHU7LH6Lq/JF7YdyDFQxCOIcNJ52vdxPu3KYqqjXHRHmefn25lrssfouiRlFkNIIAgCAIAgCAIAgCAIAgPjnAC51AbSUKpNvRFBY2y73dVPkH4tvMj8UX19puVC3295PXoeobIwf0eMoP8Ac+L9fwYFYSULozV5G5Ck5Vws+Y6WvaGDUwdu3tUth17sNX1PPO0mb3+V3cXwhw9/X7e4mi2jnQgCAICmM6OQO56jlmD4uY38V4HOHbt86isurdnvLkz0Ps5tDv8AH7mX7ofTp8ORClqHRFm5qMTW/ucp6YSfO5n2jtUhh3fwfuON7S7M/wDdVr/d/T+5ZksoY0ucQ1oFyTqAA3lSDehx0YuTUYrVspnHuNHVjjFCS2nG3cZCDtPRwCisjI7z2Y8j0LYuxY4i723jN/L8+JDFqHQmSw/kOWulEUQ6XOOxreJ9yyV1yslojTzs6rDqdlnuXVvwL2w7kGKhiEcQ6XOO17uJ9ymKqo1x0R5nn59uZb3lj9F0SMoshpBAEAQBAEAQBAEAQBAEAQEAzp4m5GPuWJ3xkg55Hexnd1u9V1pZd26txc2dT2b2Z3tn6mxezHl5v8fUqJRh3hm8H5DNdUsj7wEOkPBgIuOs7O1ZqKu8ml8SO2rnLDxpWdeUfX8cy/42BoAAsAAAOACmjyyUnJ6s5IUCAIAgMbiHI7K2B8L+++SfouGxwVllasjus3MHMniXxth05+a6o1+ylQvp5XxSjRew2I+0dBUJKLi9Gep498L61ZW9UzoikLSHNNiCCCNoI1ghU5GWUVJOL5MkmI8aT1sMcTrNaANPRvz3C+s9FrauPYs9uRKyKTIfA2LRh2ysjxb5a9F9/PwIytcmTJ4fyHLXSiKIcNJx2MbxPu3rJXXKyWiNPOzqsOp2WP0XVvwL1w7kKKhiEUQ6XOO1zuJUxVVGuOiPM8/PtzLXZZ7l0SMoshpBAEAQBAEAQBAEAQBAEAQGAxjiZmT4dI2MrgRGzieJ8EXF1hvuVUdevQlNlbMnnW7q/av3P/nVlEVtW+aR0kh0nvJLieJUNKTk9Wem01Qqgq4LRLkdTWkkAC5OoAaySdwVC9tJasvXAOGxQ040h8dJZ0nRwZ2X891MY9Pdx482eabb2k8y/wBn9keC+/vJMtghggCAIAgCAhecXCXdkfLRD49g2fTaO96xrt5lq5VG+t5czotg7W/ST7qx+w/k/H08fiUw5pBIIsRqIO4qJPQk01qj4hUyOQMjvrZmwx2Bde5OxrRtPT1K+ut2S3UambmQxKXbPkvn5F74cyDFQxCOIeO87Xu4n3blM1VRrjojzLPz7cy12WP0XRIyiyGkEAQBAEAQBAEAQBAEAQBAYLFeKIsnx3dZ0hHMiB1u6Twb0rDddGpcefgSezNl251mkeEesui/JRuWcqy1crpZnFzidQ3NG5rRuAUROcpy3pHpOJiVYtSrrWiXz82eJWGyWbmxwhrbVzt8iwj/APQ/Z5+CkMTH/nL3HG9otr8Hi0v/AHP+vv8AAs9SBxgQBAEAQBAEAQFd5w8EcrpVNM34zWZIx3/hNH0ujf69HJxt7248+p1mwtud1pj3v2f4vw8n5fQqciyjTuTsp53RuD2OLXNNw5psQVVNp6osnCNkXGa1T6FpYPzjtfoxVnNfqAm713j/AET07OpSNGWn7M/icVtTs3KGtuLxX+nqvTx+vqWKx4cAQQQdYI1greOTaaejPqFAgCAIAgCAIAgCAIASgILi7OHHT6UdNaWXYXbWN7e+PQtO7LUeEeLOm2X2dsv0sv8AZj4dX9ipK6tkneZJXl7ztc7+tQ6FGyk5PVndU010wUK1ol0OhWmUnub7BBqS2oqW/E7WMNwZCN58D19S3cbG3/alyOY25txY6dFD9vq/D8/Qt4C2oagpM4JvXiz6hQIAgCAIAgCAIAgINjfATaq81PZk29uoNk9zulamRiqftR5nS7H29LG0qu4w6PqvuvIqKrpXwvLJGljxta4WIUW04vRneVWwtipweqfU6VQyGdw7iypodUTtJm+N+tuvbbeD1LNVfOvlyIzP2TjZnGxaS8Vz/JZeQ85FLPYTXgedzrlt+h4GrtspCvLhLnwOPzOzeVTq6/bXlz+H21JjDM140mODgd7SCPQtpNPkc/OEoPSS0ZzQtCAIAgCAIDjI8NF3EAcSbBCsYuT0RFMuZwaSmuGO5Z472PZ2v2ea61rMquPLiycw+z2Xfo5Ldj4v7cytMSY2qa27SRHEb/Fx3Fx4R2n1dC0LcmdnDkjsMDYmNh+0lvS8X/S6EbWuTB9a0kgAXJ1ADWSehCjaS1ZZeCM3h5s9Y22wshPrf+75+CkMfE/lP4HHbY7QrjTiv1l9vv8AAs8C2oagpA41vXiz6hQIAgCAIAgCAIAgCAIDDYjw1BXMtK2zgObI3U5vbvHQVitpjYuJIYG078KWtb4dV0ZUeJcD1NES4AzRa/jGAmw8Ju71KMtxp1+aO82ftzGy1o3uy8H/AE+pGFrkyEB66DKc0BvDK+PxXEDtGwq6M5R/a9DBdi03rS2CfqiUZPzl1kdg/QlHhNsfO33LZjmWLnxIW/s1h2cY6x9Hw+ZnKXOyPylN2skv6C37VlWd4xI2zsk/4W/FfZnuZnWpt8Mw+ofvK/8AXQ8Gaz7KZPScfn9g7OtTboZj2MH3k/XQ8GF2Uyes4/P7Hjqc7LfydMT0vkA9AaVa85dImxX2Sl/O34L8mFr851W/VGI4h0DSPnPuWGWbY+XAkaezGJD97cvl9CLZRyzUVH46aR/Q5xt9XYteVkpfuZNUYWPR/lQS93H48zwqw2QgM1h/C9RWuHJMIZvkcCGDt3noCy10zs5Ijs7amPhr/Elx8FzLawrgmChs4gSzf4jhs8Qbt+vapOnGjXx5s4XaW278zWK9mHgv78SULYIUIAgCAIAgCAIAgCAIAgCAIAQgItl7AdLV3do8lIe/j1X627CtezFrnx5MmsLb2XjezrvR8H9+ZX2V821XDcx6M7fANnfVP2ErSnh2R5cTqsXtJiXcJ6wfny+JEqqmfE4tkY5jhucCD6VqtNcGT1dsLI70GmvI6lQvCAIAgCAID7GwuIDQSTsAFyeoBOZSUlFat6Ik+ScAVlRYmMRN+lKdHV4ouVsQxbJdNPUhsrb+FRw3t5+C4/PkT7IWbamgs6a87x9LUy/ijb23W7XhwjxlxOXzO0uTdrGr2F5c/j9iaRxhoAaAANgAsB2Lb5HPSk5PWT1ZyQtCAIAgCAIAgCAIAgCAIAgCAIAgCAIDqqKZkgs9rXjg4A+tUaT5l9dk63rBtPyMBXYEoZdsIaeMZLPQDZYZYtUuhK07dzquU9fXiYWfNVTE8yWZvQSx33VheDDo2SEO1WSv3Qi/iv7PI/NMzdUu7WD3q39Cv9RsLtZPrWvicW5pm76l3Ywe9P0K/wBQfayXSpfE9UOainHyppT1aDfsKuWDDq2YZdq8h/thFfF/2jL0eb2hj18kXn/7HF3o2ehZY4lS6Ghb2hzrP56ei0JDRZPihFoo2MHgtAWaMYx5Iirci2562Sb9WelXGEIAgCAIAgCAIAgCAIAgCAIAgCAIAgCAIAgCAIAgCAIAgCAIAgCAIAgCAIAgCAIAgCA//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data:image/jpeg;base64,/9j/4AAQSkZJRgABAQAAAQABAAD/2wCEAAkGBxQQEhQUEhQWFBUXGBUYFxUUFxcWGxkYFRgWFxgYGRgYHCggHhwlHRQXITEiJSksLi4uGB8zODMsNyguLisBCgoKDg0OGxAQGywkICYwLDQsLS8sLCwsNDQsLCwsLCwvLCwsLCwsLC8sLCwsLSwsLCwsLywsLCwsLCwsLCwsLP/AABEIAOEA4QMBEQACEQEDEQH/xAAcAAEAAgIDAQAAAAAAAAAAAAAABgcFCAIDBAH/xABQEAABAwIBBwUKCAsIAgMAAAABAAIDBBEGBQcSITFBURMiYXGBFEJicnORobGy0QgjMjVSksHCGDNDVYKipNLh4/AXJFNUdIOTsxU0JWOj/8QAGwEBAAEFAQAAAAAAAAAAAAAAAAUBAgMEBgf/xAA7EQACAgEBBQUHBAAFAwUAAAAAAQIDBBEFEiExQQYTUWFxIoGRobHR4RQyQsEjM1Jy8ENi8SREkqLC/9oADAMBAAIRAxEAPwC71QoEAQBAEAQBAEAQBAEB0z1bI/lva3xnAetUckuZkhVZP9sW/RGJqMYUUfyqmP8AROl7N1jeRUv5I3obHzp8qn7+H1PC7OJk8flieqOT91Wfq6vH5Gyuzu0H/D/7L7nwZxcn/wCM4f7cn7qp+rq8fkVfZ3aH+hf/ACX3PZBjWhfsqWDxtJntAK9ZFT/ka89i58OdT92j+hlqbKMUv4uVj/FcD6isilF8maNmPbX++LXqmelXGEIAgCAIAgCAIAgCAIAgCAIAgCAIAgCAIDxZUyvDSt0p5GxjdpHWeobSrZ2RgtZM2cfEvyJbtUWyCZZzqMaSKaIv8OQ6I7GjX57LSnnL+COmxOys3xvnp5Lj8yGZUxtW1F7zOY36MXMHnGv0rVnk2S6/A6DG2JhUcoJvxfH8GBmmc83e5zjxcSfWsLbfMlIwjBaRSXocFQuCAIAgPrHlpuCQeINkKNJrRmZybiyspzzKiQj6LyXt8zr27FmjfZHkyPyNk4d/7616paP5EwyRnVcCBUwgje+I2P1Tt862YZz/AJIgMrspF6uifuf3/BPMi4jpqwfEytJ+gdTh+ida3a7oT/azmMvZuTiv/Fg0vHmviZZZDRCAIAgCAIAgCAIAgCAIAgCAIDoraxkDC+V4YwbXONgqSkorVmWmmy6ahWtW+iKyxNnOc67KMaI1jlXgEnpa3YOs+ZR9ua3wh8Tsdn9mIx0nlPX/ALVy97+xXlXVPmcXyOL3Ha5xuVottvVnV1VQqjuQSS8EdSoZAgO+kopJjaON7z4LSfUroxcuSMVt1dS1skl6vQzdNgeuk2QOb4xa37VlWNa+hHWbcwYf9RP01Z7mZta497GOt/8ABX/o7TWfaXBXV/A+uzaVw3Rnqf8AwT9Hb5FF2lwX1l8DxVOBK5n5Au8VzT9qteLauhs17ewJ/wDU09UzCVuTpYTaWN7PGaR6VhlGUeaJGrJquWtck/RnmVpmCA+xvLSC0kEbCDYjqIQpKKktGtUTfDecieCzai88fHUHjt77t863KsyUeEuKOb2h2bou9qj2JfL8e74Fq5GyzDWM04Hhw3je08HDcVIwsjNaxZxOXh3Ys9y2Oj+T9D3q81QgCAIAgCAIAgCAIAgCAwOKsVQ5PZd50pD8iMbT0ngOlYbr41rjzJPZuyrs6ekeEVzf/ObKWxBiGeufpzO1D5LG3DW9Q+1RNlsrHrI9Ewdn0YcN2per6sxSxm8c4IHSODWNLnHYGgknsCqk3wRZOcYR3pPReZOMg5sp5bOqHCBv0dTn+jUFt14cnxlwObze09FXs0LffjyX3ZO8kYEo6axEfKOHfS8436rW9C3YY1cemvqczlbdzb+Dlurwjw/JJIow0WaA0cALD0LOuHIiZScnrJ6nJC0IAgCA+PaCLEAjgdaFU2nqjAZWwXR1N9KIMce+j5h9GrzhYZ49c+aJTG21mY/7Z6rwfFEFy7mulju6lfyo+g+zXdh2H0LTswpLjB6nS4faiqfs5Ed1+K4r7/UglZRyQuLJWOY4bQ4WWlKLi9GdPVdXdHfraa8joVDIerJeUpaaQSQvLHDeN44EbwroTcHrEwZGNVkVuu1aouLBeOY60COW0c/DvX9LL+o+lSlGSrOD4M4Da2w7MNuyv2ofNev3JgtogAgCAIAgCAIAgCAICLY3xgygZoss+dw5rfoj6bujgN9lr5GQq1ouZN7H2PPNnvS4QXN+Pkv+cCk66sfO90kri97jck/1s6FEyk5PVnotNMKYKutaJHQrTKSrCeB5q6z3Xih1c8jW7xBv69nWtmnGlZx5IhNp7cpw/Yj7U/Dw9ftzLcyFh2nom2hjAO951vd1u+xSddUK17KODzdo5GXLW2XDw6fAyyyGiEAQBAEAQBAEAQBAY/LGRYKtmhPG143G3Ob0tdtCsnXGa0kjaxc2/FlvVSa+j9UVPi3N/LSXkgvNFvsOewdIG0dIUbdiyhxjxR3OzO0FWTpXb7M/k/t6ELWodEfWOIIIJBBuCNRBGwgoUaTWjLczf457otT1JAlHyJCbcp0HwvWpPGyd72ZczhNubD7jW+hez1Xh+PoT9bpywQBAEAQBAEAQGBxjiRmT4C886R2qNnE8T0BYb7lXHXr0JTZWzZ5126uEVzf/ADqyiK6sfPI6SRxc9xuSf62KHlJyerPTKaYUwVda0SOhWmUsvAub/S0Z6xurUWQnfwL/AHedSGPi6+1P4HHbZ7Qaa0Yz9Zf0vv8AAtBrQAABYDUAFIHGNtvVn1CgQBAEAQBAEAQBAEAQBAcJpWsaXOIDQCSTqAA23RvTiy6EZSkoxWrZQOMK2nnqXvpmcmzZwD3Am7wN19Wro6VC3yhKbcFwPUdlUZFONGF8tX9F4a9dDCLCSR9a4ggg2I1gjcQhRpNaMufN3i7uxnIzH49g2/4jR33jDf51LY1++t2XM8927sj9JPval7D+T8PTwJoto50IAgCAIAgOiurGQRvkkOixgJJ6AqSkorVmWmmd1irgtW+Rr/ibLb66d0z9Q2Mb9FgvYem/WVCW2OyW8z1LZ+DDDoVUfe/FmKWM3izc2uDL6NVUN6Yoz6HuHqHapDFx/wCcvccbt/bWmuNQ/wDc/wCl/fwLPUgcYEAQBAEAQBAEAQBAEAQBAcJpWsaXOIa1oJJOoADaSjenFl0ISnJRitWymMe40Na4xQkinB26wZCN56OAUTkZHeeyuR6FsXYscSPe28bH8vTz8yGrVOhPXk7JktQXCGNzyxpc7R3Af1s2lXRhKX7Ua9+VVRo7ZJavRHkVpsHfQVj4JGSxnRew3B/rduV0ZOL1RiuphdW65rVPmX/hjLba6nZK3UTqe36LxtHuU1VYrI7yPLdo4M8O91S5dH4roZZZDRCAIAgCAqrO3iDScKRh1Ns6Wx2utdrT1A383BR2bbq9xe87fsxs/di8qa4vhH06v+iuFoHXEuzdYY7tm05B8TEQXXGp7tzPRc9HWtnGp7yWr5Igdu7T/SU7kH7cuXkvH7fgu0C2oagpc85b14s+oUCAIAgCAIAgCAIAgCAIDhNM1jS55DWtBJcTYADaSUbSWrLoQlOSjFatlM49xo6scYoSWwNJ65CN58HgFFZGR3j3Y8j0LYuxY4ke9t4zfy8vXxZDFqHQmTw9kOWulEUQ6XPPyWN4n3b1krrlZLRGnnZ1WHU7LH6Lq/QvXDuQoqGIRxDxnna93E+7cpiqqNcdEeZ5+fbmWuyx+i6JFaZ0MLdzv7piFo5DZ7QPkPO/qd6+taGXTuvfXJnYdndqd/D9PY/ajyfivuvp6ECWkdQSzNxiHuOpDHH4qYhruAdezXec2PQVs4tu5PR8mQe3tn/qsdyivajxX9ovBS55sEAQBAeHLeUW0sEkztjGk24ncO02Vtk1CLkzZw8aWTfGqPV/+TXarqXSvdI83c8lxPSVBNtvVnrFVUaoKEeS4I+0VK6aRkbBdz3BoHSUinJ6IW2xqg7J8ktWbC4eyS2jp44Wd6OcfpOPyndpU5XWoRUUeU52XLLvlbLry8l0RkVeagQBAEAQBAEAQBAEAQBAcJZQxpc4hrQLknUABvKN6F0YuTUYrVspjHmNHVrjFCS2nHYZCN56OAUVkZHecI8j0LYuxY4i723jZ9Pz5kNWodCZLD+Q5a6URRDpc47Gt4n3LJXXKyWiNPOzqsOrvLPcurL2w7kKKhiEcQ6XOO1zuJ9ymKqo1x0R5nn59uZb3lj9F0SMoshpHnyjRMqInxSC7Xggjr39apKKktGZqL50WKyD4o14y1kx9JPJC/aw2vuI2gjrCg5wcJOLPVsTJhk0xthyf/NDxKw2S+M3+Wu66NhcbyM+Lf0luw9osfOpnGs3614o8y25hfpcuSj+18V7/sySLOQ4QBAVtnjyqQyKnaflXkf1N1NHnuewLQzp8FE6/sripynkPpwXv5lWKOO2LDzQ5F05X1Lhqj5jPHcOcexp/WW9hV6tzfQ5TtRm7lcceP8ALi/Rcvn9C2VJHChAEAQBAEAQBAEAQBAEBwnmaxpc8hrWgkuJsABtJKNpLVl0ISnJRitW+RTGPcZmtcYoTanaeoyEbz0cAorIyO89lcj0LYuxViR723jY/l+fFkNWodCZPD2Q5a6URRDxnHYxvE+7esldcrJaI087Oqw6nZY/RdW/AvXDuQoqGERRDpc47XO4lTFVUa46I8zz863MtdlnuXRIyiyGkEAQFbZ4Mi6TI6po1ttHJ4pPNPYSR2rQza+Cmjr+y2bpKWNLrxXr1+RVijjtib5psqclVmInmzNIt4bdbfRpBbeHPdnu+JzfabF73FVqXGL+T5/0XKpU8+CAICg8e5R7orpzuY4xt6o+b6wSobInvWM9Q2Lj9xhQXVrV+/j9CPrASpb9RlP/AMDkdk3Jcq4FhczS5O7piLku0TsuN25TdENytI8s2tlfqcuc+mui9EQz8II/m/8Aaf5KzaEdoPwgj+b/ANp/kpoNB+EEfzf+0/yU0Ghm8j59KKUhs8UtPfvtUjR2tsfQg0LLyZlKKqjbLBIyWN2x7CHDpGreOCoUPUgI5j7FH/iqR1TyXLWcxuhp6Hyza+lou9SArL8II/m/9p/kquhXQfhBH83/ALT/ACU0Gg/CCP5v/af5KaDQ9FJn/jJ+NoXsHFkzXnzOY31poNCc4Zzk5Pr9UcwjeASY5rMdYAk2ubOsATqO5UfDiysYSlJRitW+RBce40dWOMUJLYGncbGQjefB4BRWRkd492PI9C2LsWOJHvbeM38vz5kGq5+Tbe19YHBa9cN56Exl5H6evf01MfLloNFy30/wWxHEcnomQ13aCNUd6UPn+CdYEzsQwOgpW0PJtkkjY+Yz6TrvcG6bhyQva97X1BSVVUa46I4rPzrcy12WP0XReRfCvNEICrsdZ4Bk2sfStpeXLA3Sfy3J2c4aWjo8m7cRv3qpUwH4QR/N/wC0/wAlNBoS3COLBiOlq43U/I6Ia0DlOUuXAuafkNtYtBVlkN+LibOHkPHvhauj/wDPyKoljLSWnaCQesaioLTQ9ajJSSkup20FW6GVkrflMc1w7DeyrGTi00Y76o3VyrlyaaNkoZQ9rXN1hwBHURcKeT14nkM4uEnF80c0LTorp+Tje8961zvMCVST0TZlpr7yyMPFpGtk0he5zjtcST1k3UDrrxPXoxUYqK6Huw9Q90VMMW572g9QN3egFXVx3pqJrZ1/cY07PBP8Fk5+PmiTykPthTx5MayKpUndBmjylPEyWOOMska17fjWg2cLjV1FUKHKfM/lVgvyDXdDZGE+tAQ7KuSpqSQxVET4njvXi3aNxHSFUqZzAGNZsk1Aewl0LiBNDfU5vEX1B43Hs2KhQ2voaxk8bJY3BzHtDmuG8OFwVQoQHP180v8AKw+0qlTWZVKk+pMz+U5WMkayLRe1rm3laNTgCPQVQodhzM5V/wAKP/lYmoMDiTAtdk9odUQEMJA5RpD23OwEt2dqalVxeiMfSU+hr77jw6lrWT3uHQncPF7nSb/d9CT0U2mwHfsPWFF2R3ZaHd4WR39Kk+fU6cs3ELnWOi0tuQNlzYedZMaLlPgaO3L4U4usvFaLxIdPMXm57BwUxGKitEedXXStlvSODHlpBBsQQQekawrjEbk4XyoKujp5x+UiY49ZHOB6QbhWlpknvDQSdgBJ6ggNNsTZSNVV1E5N+UlkcPFLjojqAsOxXFxjEBe3wa/xVb48XsuVGUZi8e0HIV87QLBzuUH+5zj6SVC5Ed2xnp+xb++wq2+aWnw4fQj6wEqX5gGs5aggdtIaWHrYS37FNY0t6pM8v23T3WdZHz1+PEkCzEUYHHk/J5PqTxZo/XIZ95Ych6VSJTY1e/nVLz1+HH+igVCnqJLs1lPp5QYfoMe70AfeW1hrW0ge0lm5gteLS/v+iWZ+PmiTykPthS55yaxlVKm4uC/m+j/08PsNVpaZlARfOLhVmU6OSMtBla1zoHbC2QC4F9zXEAH+CqVNSnNINiLEaiDuKqVNifg95ZM1DJA83MEnN8nINIDsdp9hCoUPfn6+aX+Vh9pAazFVKm5uG/8A1KbyEP8A1tVpae6aVrGlziGtaCSTqAA2ko3pxZdCEpyUYrVspXOJjM1ulDEbU436wZCAdZ8HgO3qi7slzlpHkd7svYkMWl2XLWbT9F6efmVUs5GEpwNkOWufyUQ74aTjsY3Vdx929YLK3ZNJEriZ1eHizssfXgvF6ckT3O5kKKhyJyUQ/LQlzjtc7naypGqqNcdEcZnZ9uZa7LPcuiRr7dZTTMvi/JfcdbUwbAyR2j4jucz9VzUBfXwfsqcrk0w74JHtt4Mh5QelzlQoSTOflfuPJdVKDZxZybLbdKUhgPZpE9iA1OpYDI9jG7XOa0dbiAPWqlTJYsoG01ZPC0WEbyy3i2B9KoULg+DZ+KrfHi9lyMM9WeOn0amJ/wBOO31XfxUXnL20/I7zsrZrjTh4P6ogK0jqC4sz05dRyNPeTOt1Oaw+u6lMJ/4bXmcB2prUcuMl1ivk2TpbhzJE86LrZOl6XRD9dp+xa2X/AJT9xOdnFrtCHpL6Mo9RB6ST3M5HerldwhI872e5buCvbb8jmO1UtMWEfGX9Mzufj5ok8pD7YUocEaxlVKm4uC/m+j/08PsNVpaZlAEBpvi2EMrqpo2CeX2yri4sz4Ns1qirbxjjP1XEfaqMoyb5+vml/lYfaQGsyqVLlyZn2dFFFEKAO0GMZfugi+g0NvbktV7KgUW3ojw4qznz17AzkhDHtcxshdpHdpO0RcDhZaV+tnBPgdPsmMcP/ElBOfry+XMh9RlBzxbUB0LDCmMXqSmRtK26O7yR56eB0j2xxtL3vNmsaLlxO4BZ4xcnoiJuujVHekbNZvsNf+Oo44nBvKkaUzm73nXa+8N2DqW1GKjyOfvvnbLWT9F4Ecz/AHzSfLQ/eVyMKNaCqlS0c/8Akvkq2CYbJ4W31d9FZp7bOaqFDu+Dvlbkq6WAnmzRXHjxG4/Vc/0ICTfCOytowU1MDrkeZHDwYxYX7XegoCss0uSe6sq0rSLtjdyzuqLnN/WDR2oDxZxfnOt8vJ60BanwbPxVb48XsuRhmYz1M10p6Jh/1qOz/wCPvOz7JPhcv9v9lZqPOxLWzMO+KqB4bD52/wAFJYP7WcR2sX+LW/J/UsZbxyJEs6Q/+Ol6HRe2B9q1sv8Ayn7id7OP/wBfH0l9CkFEHpBYGZp395mHGK/me33rdwf3v0OW7Vr/ANNB/wDd/TM1n4+aJPKQ+2FKHCGsZVSpuLgv5vo/9PD7DVaWmZQBAacYvlD66rcNhnl9shXFxZXwbo71NW7cImDzuPuVGUZOM/XzS/ysPtIDWYC+xVKpa8ESGkyG5ovdpJAN9e8bNYUfZlxb04nXYPZ+6MFZJx1fm+HyPk8LmGzhZUjNSXAuvx7KZbs0cY3sBHKEtYSASBcgE7bb+Nleoylwia8rqqVvW66eXM2UwFhugp4WTUQbLptH94J0nO46z8nxRZbUY7q0OcyL5XT3n7kSxXGArfP980ny0P3lVFUa0FVKmxOf/JPK5OhnA50D269+hKA1wHaGHsVChSWCsr9xV1NOTYMkbpeI7mv9BJ7EBJs+mVO6MqvaDcQsZEOsXe70yFASf4N2TLy1dQR8lscTT0vLnOt1BrfrICuc4vznW+Xk9aAtT4Nn4qt8eL2XIwzNZ6nf+oPLH/rUdn/x952XZJf5z/2//orFR52RauZhvxdQfDZ6ipHB5SOI7WP/ABK15P6ljrfORI7nCg5TJ1QODWu+o5rvsWDJWtUiW2HZuZ9b82vimihVDHp5M80sujX2+lE9vpa77q28N6W+457tPDewtfCSf1X9knz8fNEnlIfbCljzw1jKqVNxcF/N9H/p4fYarS0zKAwmNMvsyfRzVDyAWscIwe+kIOg3tNuy6A0+kkLiXONySSTxJ1kq4uNg/g75HMVHNUOFjNJZnSyMWv8AWLh+iqFDK5+RfJL/ACsPtKgS1eiNeKWm0Bc7fUteyze4IncTEVS3pc/oSuD5LeoepRMv3M9Co/yo+i+hkck4dlyi/kYhr2l52MHEn7N6y48ZOfsmhte6irGbufp46+X9lf5do5aeeSGdujJG4tLeFuHQRY36VMxiorRHmt10rZb0iZ5nccHJtSIZXf3WdwD7/k3kWbIPMAejXuVTCbOAqhQrfP8AfNJ8tD95VRVGtBVSpuDjDJfdeTaiEC7nwO0B4YbpM/WAVChp+qlTsqah0r3PeS5zjck7SUBs5mPyV3PkqJxFnTOdKenSOi39VoVChQOcX5zrfLyetAWp8Gz8VW+PF7LkYZkM8015qdv0WPP1nD91Rmc/aSO47Jw0psl4tfJfkrtaJ1hb2ZyK1LK7jMR9VjfepPBXsN+ZwXaueuTCPhH6tk+W6cuePLFNysEsZ7+N7fO0hWzW9Fo2MW3ur4T8Gn8zW9zbGx2jV5lAnrieq1Rm8FVnI11O8mw0w09T+b9qzUS3bEyP2vT32FZFeGvw4k/z8fNEnlIfbU2eWI1jVSpY+TM81fTwxwsZBoxsaxt2uvZoAF+d0KhQ7H578pHYKcf7ZP3kBC8RYmqsoP06qZ0lr6LTqa2/0WDUOvaqlT1YIwjNlWobDECGbZJbEtjbvJ6eA3qhQ2wo6aKjgbG20cMTABcgBrWjaT9qo2lxZWEJTkoxWrfJFK51MZGtaYotUDXDrkIOp3QOAWg8jvJ7q5HYVbFWJi97Zxm9Pd5eviVorjCTXC+Q5a57IohuBc47GNttPu3rSjXKybSOovzqsPFjZY+i0XV8C+cO5CioYhHEOlzzte7ifduUtVVGuOiPOM/PtzLXZZ7l0SK4z7YINTF3dTsvLELStaNb4hfnatpb6r8AsppmviqVNkMx2M+7abuWZ3x9OAASdb4tjT1t2HsO9UKHdn++aT5aH7yII1oKqVN3IRzW9Q9StLTULHmS+5MoVUOwNlcRu5r+e3ss4K4uMNS05leyNvynua1vW4gD1oDc7I1C2mghhb8mKOOMdTGhv2K0tNTs4vznW+Xk9aqVLU+DZ+KrfHi9lyMM8uc6s5WvkA2RhrO0C59J9Ch8uWtr8j0js9T3eDFv+WrIqtYnC9c21JyWT4b7XaT/AKzjb0WUxix0qR5nt+3vM+enTRfBEnWwQwQGvWLqA09ZUR7uUc5vivOk30FQl0d2xo9W2Xer8SufktfVcGYgOtrGojYViN5pPgy6sS5IOXclsjZIIzLyT9NzS4AsN3CwI3gqernvRUjyXMoePfOp9Gyuf7AZv87H/wATv3lfqa2o/sBm/wA7H/xO/eTUaj+wCX/Ox/8AE795NRqZrI2YemYQamokmttawCJp6zcu8xQFm5LyXT0EPJwMZDEwXNtWza5zjrJ6SbqjenMrGLk1GK1bKnx5jV1a4xQktpxt3GQg7T0cAorIyO89mPI9C2LsWOIu9t4z+n58SC1kHKNte2xa9c916kvmY7vr3E9Dsw/g6aulEURF9rnEGzW8Stuux2S0SOezsOOHU7LJryWnFvw5mxGF8gR0EDYowLgDTfve6wBPVq1Dct+FcYLRHIZeZblTUrHyWiXRIy6vNQ+OaCLHWDtBQFK5bzEcpPI+nqWRROddkbo3O0Adrbh2sXvboVSp3YZzOVVBUxVENdGHRuBI5J1nN75h52xwuPTtQE+ziYWdlWj7mbIIjpsfpOaXDm31WBHFAVb/AGAS/wCdj/4nfvIC9422AHAAeZUKFX5w80pynWGpjnZDpMY17XRlxLmDR0rgjvQ0foqpUxuF8yT6SrgnkqmSNieHlgjcC7R1gXLuNkBcioUKZxLmUlq6qeoFWxglkc8NMbjbSOy+kqlSU5ucFnIUVSZZmyh+i+7WlthGHX2k8VRvRal9cHZNQjzb0Knr6kzSySHa97nH9Ik/aoGT3m2euUVKquNa6JL4HVFEXuDWi5cQAOJJsAqaa8C+UlGLk+SNk6CmEMbIxsY1rR2CynordSR5Dda7bJTfVtneqmIICqs8eTLSQ1AGpwLHHpbrb5wT5lHZ0OKkdv2VytYTofTivfzK4WgdcWtmeytpRSUzjrYdNg8F1tIDqdr/AElJYVmqcDh+1WJu2RyEuD4P1XL5fQsZbxyQQBAcJ5msaXPIa1oJLibAAbSSjaS1ZdCEpyUYrVvkUzj3GhrXGGE2gB27DIRvPRwCisjI7z2Y8j0LYuxViR72397+X5IYtQ6EyeH8hy10oiiHS5x2MbxPu3rJXXKyWiNPOzqsOp2WP0XVvwL1w7kKKhhEUQ6XOO1zuJUxVVGuOiPM8/PtzLXZZ7l0SMoshpBAEAQBAEAQBAEAQBAEBCc62V+RpORB58xt06DSC77B2rUzLN2G74nR9msPvcrvXyh9Xy+5TKij0IlebPJnL1zCRzYgZD1jU0ec+hbOJDesXkQfaHK7jCaXOXD7/IvFS55sEAQGGxfkjuykliHyraTPHbrb59nasV1e/BxJDZeX+lyoWdOT9HzNfXNIJBFiNRB3EblCHqiaa1RkcN5WNHUxzC9mnnAb2nU4eb0gLJVZuTUjUz8SOXjyqfXl69DYWlqGysa9hu1wDmkbwRcKbTTWqPKbK5VzcJLRrgztVSw4TStY0ucQ1oFySbAAbyUb04suhCU5KMVq2Uzj3GjqxxihJbA0nWDblDxPg8AorIyO89mPL6noWxdixxI97bxm/l+fMhi1DoTJYfyHLXSiKIeM47GN4n3b1krrlZLRGnnZ1WHU7LH6Lq/JF7YdyDFQxCOIcNJ52vdxPu3KYqqjXHRHmefn25lrssfouiRlFkNIIAgCAIAgCAIAgCAIAgPjnAC51AbSUKpNvRFBY2y73dVPkH4tvMj8UX19puVC3295PXoeobIwf0eMoP8Ac+L9fwYFYSULozV5G5Ck5Vws+Y6WvaGDUwdu3tUth17sNX1PPO0mb3+V3cXwhw9/X7e4mi2jnQgCAICmM6OQO56jlmD4uY38V4HOHbt86isurdnvLkz0Ps5tDv8AH7mX7ofTp8ORClqHRFm5qMTW/ucp6YSfO5n2jtUhh3fwfuON7S7M/wDdVr/d/T+5ZksoY0ucQ1oFyTqAA3lSDehx0YuTUYrVspnHuNHVjjFCS2nG3cZCDtPRwCisjI7z2Y8j0LYuxY4i723jN/L8+JDFqHQmSw/kOWulEUQ6XOOxreJ9yyV1yslojTzs6rDqdlnuXVvwL2w7kGKhiEcQ6XOO17uJ9ymKqo1x0R5nn59uZb3lj9F0SMoshpBAEAQBAEAQBAEAQBAEAQEAzp4m5GPuWJ3xkg55Hexnd1u9V1pZd26txc2dT2b2Z3tn6mxezHl5v8fUqJRh3hm8H5DNdUsj7wEOkPBgIuOs7O1ZqKu8ml8SO2rnLDxpWdeUfX8cy/42BoAAsAAAOACmjyyUnJ6s5IUCAIAgMbiHI7K2B8L+++SfouGxwVllasjus3MHMniXxth05+a6o1+ylQvp5XxSjRew2I+0dBUJKLi9Gep498L61ZW9UzoikLSHNNiCCCNoI1ghU5GWUVJOL5MkmI8aT1sMcTrNaANPRvz3C+s9FrauPYs9uRKyKTIfA2LRh2ysjxb5a9F9/PwIytcmTJ4fyHLXSiKIcNJx2MbxPu3rJXXKyWiNPOzqsOp2WP0XVvwL1w7kKKhiEUQ6XOO1zuJUxVVGuOiPM8/PtzLXZZ7l0SMoshpBAEAQBAEAQBAEAQBAEAQGAxjiZmT4dI2MrgRGzieJ8EXF1hvuVUdevQlNlbMnnW7q/av3P/nVlEVtW+aR0kh0nvJLieJUNKTk9Wem01Qqgq4LRLkdTWkkAC5OoAaySdwVC9tJasvXAOGxQ040h8dJZ0nRwZ2X891MY9Pdx482eabb2k8y/wBn9keC+/vJMtghggCAIAgCAhecXCXdkfLRD49g2fTaO96xrt5lq5VG+t5czotg7W/ST7qx+w/k/H08fiUw5pBIIsRqIO4qJPQk01qj4hUyOQMjvrZmwx2Bde5OxrRtPT1K+ut2S3UambmQxKXbPkvn5F74cyDFQxCOIeO87Xu4n3blM1VRrjojzLPz7cy12WP0XRIyiyGkEAQBAEAQBAEAQBAEAQBAYLFeKIsnx3dZ0hHMiB1u6Twb0rDddGpcefgSezNl251mkeEesui/JRuWcqy1crpZnFzidQ3NG5rRuAUROcpy3pHpOJiVYtSrrWiXz82eJWGyWbmxwhrbVzt8iwj/APQ/Z5+CkMTH/nL3HG9otr8Hi0v/AHP+vv8AAs9SBxgQBAEAQBAEAQFd5w8EcrpVNM34zWZIx3/hNH0ujf69HJxt7248+p1mwtud1pj3v2f4vw8n5fQqciyjTuTsp53RuD2OLXNNw5psQVVNp6osnCNkXGa1T6FpYPzjtfoxVnNfqAm713j/AET07OpSNGWn7M/icVtTs3KGtuLxX+nqvTx+vqWKx4cAQQQdYI1greOTaaejPqFAgCAIAgCAIAgCAIASgILi7OHHT6UdNaWXYXbWN7e+PQtO7LUeEeLOm2X2dsv0sv8AZj4dX9ipK6tkneZJXl7ztc7+tQ6FGyk5PVndU010wUK1ol0OhWmUnub7BBqS2oqW/E7WMNwZCN58D19S3cbG3/alyOY25txY6dFD9vq/D8/Qt4C2oagpM4JvXiz6hQIAgCAIAgCAIAgINjfATaq81PZk29uoNk9zulamRiqftR5nS7H29LG0qu4w6PqvuvIqKrpXwvLJGljxta4WIUW04vRneVWwtipweqfU6VQyGdw7iypodUTtJm+N+tuvbbeD1LNVfOvlyIzP2TjZnGxaS8Vz/JZeQ85FLPYTXgedzrlt+h4GrtspCvLhLnwOPzOzeVTq6/bXlz+H21JjDM140mODgd7SCPQtpNPkc/OEoPSS0ZzQtCAIAgCAIDjI8NF3EAcSbBCsYuT0RFMuZwaSmuGO5Z472PZ2v2ea61rMquPLiycw+z2Xfo5Ldj4v7cytMSY2qa27SRHEb/Fx3Fx4R2n1dC0LcmdnDkjsMDYmNh+0lvS8X/S6EbWuTB9a0kgAXJ1ADWSehCjaS1ZZeCM3h5s9Y22wshPrf+75+CkMfE/lP4HHbY7QrjTiv1l9vv8AAs8C2oagpA41vXiz6hQIAgCAIAgCAIAgCAIDDYjw1BXMtK2zgObI3U5vbvHQVitpjYuJIYG078KWtb4dV0ZUeJcD1NES4AzRa/jGAmw8Ju71KMtxp1+aO82ftzGy1o3uy8H/AE+pGFrkyEB66DKc0BvDK+PxXEDtGwq6M5R/a9DBdi03rS2CfqiUZPzl1kdg/QlHhNsfO33LZjmWLnxIW/s1h2cY6x9Hw+ZnKXOyPylN2skv6C37VlWd4xI2zsk/4W/FfZnuZnWpt8Mw+ofvK/8AXQ8Gaz7KZPScfn9g7OtTboZj2MH3k/XQ8GF2Uyes4/P7Hjqc7LfydMT0vkA9AaVa85dImxX2Sl/O34L8mFr851W/VGI4h0DSPnPuWGWbY+XAkaezGJD97cvl9CLZRyzUVH46aR/Q5xt9XYteVkpfuZNUYWPR/lQS93H48zwqw2QgM1h/C9RWuHJMIZvkcCGDt3noCy10zs5Ijs7amPhr/Elx8FzLawrgmChs4gSzf4jhs8Qbt+vapOnGjXx5s4XaW278zWK9mHgv78SULYIUIAgCAIAgCAIAgCAIAgCAIAQgItl7AdLV3do8lIe/j1X627CtezFrnx5MmsLb2XjezrvR8H9+ZX2V821XDcx6M7fANnfVP2ErSnh2R5cTqsXtJiXcJ6wfny+JEqqmfE4tkY5jhucCD6VqtNcGT1dsLI70GmvI6lQvCAIAgCAID7GwuIDQSTsAFyeoBOZSUlFat6Ik+ScAVlRYmMRN+lKdHV4ouVsQxbJdNPUhsrb+FRw3t5+C4/PkT7IWbamgs6a87x9LUy/ijb23W7XhwjxlxOXzO0uTdrGr2F5c/j9iaRxhoAaAANgAsB2Lb5HPSk5PWT1ZyQtCAIAgCAIAgCAIAgCAIAgCAIAgCAIDqqKZkgs9rXjg4A+tUaT5l9dk63rBtPyMBXYEoZdsIaeMZLPQDZYZYtUuhK07dzquU9fXiYWfNVTE8yWZvQSx33VheDDo2SEO1WSv3Qi/iv7PI/NMzdUu7WD3q39Cv9RsLtZPrWvicW5pm76l3Ywe9P0K/wBQfayXSpfE9UOainHyppT1aDfsKuWDDq2YZdq8h/thFfF/2jL0eb2hj18kXn/7HF3o2ehZY4lS6Ghb2hzrP56ei0JDRZPihFoo2MHgtAWaMYx5Iirci2562Sb9WelXGEIAgCAIAgCAIAgCAIAgCAIAgCAIAgCAIAgCAIAgCAIAgCAIAgCAIAgCAIAgCAIAgCA//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hQPDxQUEBQVFBQUFBQWFxUUFBQVFhQYFhQVFBYVFBUXHCYeFxojGRUVHy8gJScpLSwsFSAxNTAqNSYsLCkBCQoKDgwOGg8PGjAkHyQsLDAwLCwsLCwtLDAvLCwsKSwsLCwsLCwtLCksLCk1LCwsLCwsKSwpLyksLCwqLC0sLP/AABEIANMA7wMBIgACEQEDEQH/xAAcAAACAgMBAQAAAAAAAAAAAAAABwEGBAUIAgP/xABQEAACAQMBBQMHBwYKCgEFAAABAgMABBEFBhIhMUEHE1EUIjJhcYGRI0JSYqGxwQhDcoKSwiQzU1Rzk6Kz0dIVFjVjdISytOHwgyUmNDZE/8QAGwEBAAEFAQAAAAAAAAAAAAAAAAUCAwQGBwH/xAA0EQABAwIEAwcDAwQDAAAAAAABAAIDBBEFEiExQVFhEyIycYHB0ZGx4RQzoQY0QvAVI1P/2gAMAwEAAhEDEQA/AHhRRRREUUUURFFFFERRRRREUVVdp+0W2scoD30w/NoRw/Tbkv30rtf2+u73IZ+6jP5uIlR+s3NqsPnazTdS1JhNRU962VvM+wTd1rbmzs+Esyl/oJ57/AcvfVL1PtnJyLa3/Wmb91f8aWgXFFYjqh520WywYFTR+O7j10H0Cs172kX8v54RjwiRV+05NaW51q4l/jLiZvbI2PgDWHUFwOZFWS9x3KlY6WGPwMA9AhlzzJPtJP30bg9nsyPuoVweXH2AmpJx0PwP+FUq9psvvBqEsf8AFzSp+jI4/GtvZ7d30Xo3Lt6pArj7Rmq+JR4ivVVBxGxVp9PFJ4mg+gTA07tknTAuIY5B4xko3wORVv0ftQsrggM5hc/NmG6Pcw4UkKCKutqHjqoyfBKWXwjKenwum45QwBUgg8iCCD7CK9Vzpo20VxZNm3lZB1Q+ch9qHh8KZWzfa3FLhLxe5flvjJjY+vqnv4VlMqGu0Oi12rwSeDvM7w6b/T4TBorzHIGAKkEHiCDkEeo16rJUGiiiiiIooooiKKKKIiiiiiIooooiKKKwNb1yKyhaWdt1RyHVj0VR1Jrwm2pVTWl5DWi5KyL6/jgjaSZgiKMlmOAKUW13afLdZjtMxQ8i/KSQfuL9taLara6bUZd6TzY1PmRA8F9bfSb11o6wJZy7Ruy3TDsFZCBJPq7lwHyUAUV7hhZ2CopZmOAqjJJ8AKYuzHZGz4kv23Rz7lDx/Xfp7B8asMY5+ylqqshpW3kPpxKX1lYyTvuQo0jfRRSfj4e+rppHZDcy4Nw6QL4D5R/8o+NNjTtKitkCQRrGo6KMfE8zWVWYymA8S1apx+Z+kIyj6n4VK0/skso8d4JJj9d8D9lcVYLTZS0h/i7eFf1FJ+Jra0VkCNo2ChZKueXxvJ9V8ktEHJFHsUCpNup5qvwFfSiq1j3KwrjQ4JB58MTe2NT+FaO+7M7Cb8z3Z8YmZD8OX2VaaKpLGncK9HUSx+BxHqUrtU7GSMm1nz9SYfvr/hVI1nZa6sj/AAiFlX6a+ch/WHL310RUOgIwQCDzB4g1YdTNO2ilqfHaiPR/eHXf6rmPNFOfaXsst7nL2/8AB5Tx80ZjY/WTp7RSp1zZ+exk3LhCufRYcUf9Fvw51hviczdbTR4nBV6NNncjv+VnbL7a3GnMBGd+LPGFjw9ZQ/NP2U59m9qYdQi34W4j00PB0Pgw/GueaytN1KS2lWWByjryI5EfRYdQfCqopizQ7LHxDCY6oFzNH8+fn8rpOiqzsVtvHqMeDhJ0Hnx55/WTxX7qs1SLXBwuFo00L4XljxYhFFFFVK0iiiiiIooooiKKKCaIsXVNTjtYXlmbdRBkn8B4k+FIXaraiTUZ+8fIRciOPPBB4nxY9TW27RdsPLp+7iP8HiJAxykccC59Q5D41Uajp5cxyjZbxg+GiBvbSDvH+B8qKK2Wz+gyX1wIYRx5sx9GNerN+A61m7X7HyabKA2Xib0JcYz4q3g331Yym2bgpg1MQlEJd3jwWv0PWpLK4WaHG8vAg8mU81Ph7afWzm0cV/AJYT6mQ+kjdVb/AB61ztW02d2ilsJxLCc9HQ+jIvgfX4HpV2GXIbHZR2KYYKtudnjH89CuiaK12ga9FfQLLCcg8wfSRuqsOhFbKpIG+oWhPY5ji1wsQoooor1UooqaKIoooooiKKmiiIrF1LTI7mMxzoro3MMM+8eB9dZNFN16CWm4SR217PpLAmSLMlv482i9T+K/W+NVCunJIwwIYAgjBB4gg9CKTPaFsH5Exntxm3Y+cvE9yT+4T8KwJoMvebstywrF+1IhnPe4Hn59fuqfZXrwSrLCxSRDlWH3HxB8Ke2xe1yajBvcFlTAkTwP0h4qelIOthoOuSWNws0XNeDL0dD6Sn8PXVqKXIeiz8Tw9tXHceMbH2XRtFYmkaql3Ak0RyjrkeI8QfAg8KzKlAbrnzmlpIO4UVNRU0XiiiiiiIqjdqe1JtrcQRHEs4IJHNI/nH1E8h76u00wRSzHCqCST0AGSa532j1tr27knbkxwg+ii8FHw4++seokytsOKm8Go/1E+Z3hbr68FrQK+ttbNK6xxgs7sFVR1Jr5U0eyPZfzTeSDicrDnovJn954D1CsGNmd1luFdVtpYTId+HUq37HbKpp1uEGDI2Gkf6TeA+qOQFbLVdKju4WimUMjDBHUeBB6EeNZE06xqWdgqqMlmIAA8STwAqpydrWlqzL5UG3fSKRyuoHjvqpGPXnFSgaALLnL5nvk7QnvXvdKzazZSTTp9x/OjbJjk6MPA+DDqK0lP3ymy1q2kSORJ4wcMUOSjYyCD0brSa2n2Zl06fu5eKnjHJ0dfwYdRUfNDk1Gy3fCsUFU3s5PGP5/3ijZfaeXTp+8j4qeEkeeDj8GHQ099F1mK8gWWBt5W+KnqrDoRXOFbzZLauTTp99MtGxHeR9GH0l8GHSkM2Q2Oy8xXCxUt7SPxj+fzyXQNFYmlarHdQrLCwZGGQfDxBHQjwrLqSButFc0tNjuiiiii8RRU1FERRRRREUUUURFfO4t1kRkcBlYEEHiCDzBr61FEBskHttsodOud0ZML5aJj4dUJ8V+6q9XQm1uzq39q8R4N6UbfRccj7Oh9Rrn6WFkZlcbrKSrA9CDgioyaPI7TZb/AIRX/qorO8Td+vIq79le1Hk9x5NIfk5j5meSyeHsYfaKcdcxgkYIOCCCCOhHEH410Dsbr4vrKOX5+N2QeDrwb48/fV+mkuMpUNj9HkeJ27HQ+f5W7ooqazFrKiipooipXavrXk9j3anD3Dd3+rzc/Dh76Swq59rGqd9qHdg+bBGF/Wbzm+zdqmVGTuzPK6Dg1P2NK08Xa/H8LN0bSmu7mKBOcjAE+C82b3DNdF2dosMaxoMKihVHgAMCld2N6PvSzXLDggESe04ZyPdge+mtWTTMs3NzWvY9U9pP2Q2b9ylF+UdqUiWVvEpwksrFwPnd2oKg+rLZx4geFXrs/FqdNg8hCd13ajzQM7+Bv951397Oc1k7X7Jw6ratb3Gd0kMrLjejYcmXIIzgkesEikXdaRqWzVyZIWCozDkC1rc8eClfzT4IG6xB57rchWUtfTe0fZ+fTpb17aCJ1uLlJEj77ugq90A5PmHB3wfNA5H3VUNS7RDqs8um/wCjHkmRpAd25iHdtGcF1kZQoAPXPHIHWrx2f7dR6vbF1UxyxncmiPzH9R6qcHHXgQeVKnYrVYrXavUHncRrm7XLZxkzoQOHsPwrwi+hVTHuY4OabELQarY3NlOkV3btEZMlW7xHBABPNMgnh41FN/VdUstbu/IABJu25uVuFPGJw/dgKCOeDk9MH4LHXdBlsZjFMOI4qw9F16MvqqPniyG42W8YRiJqWlkju96begHFbDY7bCTTpcjLRMflI/H6y+DD7aemnailxEssTBkcZBH3HwPqrmqrLsVtq+myYbLQOfPTnu/XT1+I60hmy6HZU4thYqB2sQ74/n8pibc7fzaQney2gkhMgjV0uFDEkEgtGY+HonqeVaW77ZZbe3hubjTZktpgpWZZopBhgSuQBwJxyYivh29XiTaJFJEwZHuYirDkQY5a+V7tDaw7JRxzyIXksUjSIOu+zlRu4UHPmthj4YqRWkEEGxTK0HXob+3Se2cPG44HkQeqsOjA8CK87QbRQafA091II41wOpLE8lVRxYnwFUfsD0Wa20tjOpTvp2kRWyDubiLvFTyyVOPVxqo9tUj32q29rkrGj28QGeBkuCSz+rCBAOB60XitGmdrN5qLE6ZpbyxDh3ksyxDI4kZI3fDhk1lar2jahZRb93pRjUMgaUXUbxIHkCAsVBI5/aPGr9p+nx28KRQqEjjUKqjkABgV51TTI7qF4Z1345FKsvEZB9Y4iiKibY9rEukvGtzZZEwYxmO6VgQpAOR3YIPnKff7auGi6hczcZ7dYVKBlxP3jZOPNZe7Xd4HxPKlD+UcAsunDkAs/uAaCmtb7b2BRSL214qP/wCiIdPAtwoi1W2m3c+lRNNLZh4BIEDpcqGO9ndYoY+GccgTzrO2N2pm1KGOc2ohglVmRjOHc4bdGYwgwDgnOfDxqk9t+1NpPpRjhuYJZDNEQkcqO2FJycKTVu7KP9iWX9F++1EVspP9regdzcrcIPNn4P6pFHP3r91OCtBt3o3lenzIB5yr3ifpJ5w+IyPfVqZmZhCkcMqf09Q13A6HyKQNX/sf1ru7qS3Y+bMu+v6ac/iv3Uv1ORWZpGoG2uYZh+bkVj7M4YfAmo2N2VwK3utgFRA6PmNPPgukqmvMbhgCORAI9h41NS65mpqCamsLW7nurWZ/oxOfgprw6KpozEBc9a1eme6nlPz5XPuzgfYBWHXmP0R7K9FN7gOuB8Tioe99V1NjQxoaNgE9uzbTu40yHhgyAyt7XOR9mKs9fCwtxHDGg5Iir8FArIqXaLABcwnkMsrnniSVXNQ2naDVba0ZV7u5glZX473exkHd543dzPTmRxrYbRm38km8s3O47tu838bu7j19fDrnGK1+1ewVtqjRNciTeh3twxyMmN4gnl+iK1tx2SWcwRZ3up0j9GOa7mdBwxwUtw92KqVlUX8nKxYyXk4BEREcak9SCze8gEZ/Sr59m5/+7dQ/5z+/jputs3EtukEBe2jQ5UWzCLoeBIHEHOT4njVYh7F7BJTKjXKyli3eLcyK+8TkneXBznjRFvNXe1tb63uJVPlM+LONlychiZcMucYBHPpn11Vtv4zqeqWunRHc3I5LmaUAEquCiJjwLYz7R4Vvl7NrfvY5XmvJXi3jGZruWXu2ZSu8gcnDDgQfECiHs4hSd51nuxNIoV5fKDvsoxhSSOQwOA8K8IBFiq2PdG4OabEJN6zo0lnM0Uy4ZeR6MOjKeoNYNP3azY6PUYFRiVkj4xydQcYw/wBJT1HvpGappklrM0U67rr06EdGU9QajZYiw9Fv2GYk2rbZ2jxuOfULW67czPYm3Q70XerLueDKGBKe3e4j1UwLjsxi1PZ20e3jRLtLZGVlUKZTu+dHIRgEkjgTyPtNUerTsNtgbGdRM8nk/FSgc7iFj6e51x4Vchmy91ywcWwkzEzw78Rz8uv3Vi7Fe0U3kRs7tj5VADul/SlQHHHPEunI9cAHxrQ9u2gTW9zFqMAJQGLvMb3ycsRPducHAVgQufFfrVf77szsLu5F6odJmw4lglZN5uYk4fO48xzq1i0UxCN/lF3Qp7zDb4xg7+RhietZ60xajY/bKDVbZZrdhnA34yRvxN1VgPsPWs7W9ehsoTLcuETIA4EszE4CoqglmJ6AVWpeyDT++72GOS3fOc200kODkHgFPm4x0xX1j7LLPymO4ka4nkiYMhuLiSYAry4OTnBwfdREvPyjjmbTz6p+f6UFOyGBSo81eQ6Dwqo612S2l84e7e5mZQQpedjugnOBw4cTVg0bZ8WvozXEg3QoWaUuqgYxujHA8MURUvt6iA0VsAD5eHkB4mt52Uf7Esv6H99q+m0PZ5BqGRdS3LoX3xH35EatxA3VA4YBPxrL2b2Oi05VS3kn7tQwWJ5S8a7zbxIUjnnPxNEW+qCM86KmiLnHaCw8nvJ4uiSuB+iTvL9hFa5hkYq39qlruao5H5yKN/fxU/dVRqIeLOIXTqOTtYGPPEBdA7DX/f6bbOeJ7tVPtTzD91b2qN2P3O9pxX+TmkHuOGH3mrzUpGbsBXPK2Ps6h7epRWi25fd0y6I/kX+7Fb2tBt6P/pd1/Qt+Fev8JVum/eZ5j7pAKOFZOmR71xCvjNEP7YrGzWXo5xdQH/fxf9YqIG66bL4HeRXSVFFTUyuVoqKmiiIoqKmiIooooiiq7tnsbHqUODhZkyY5PA/RbxU1Y6K8c0OFirkUr4nh7DYhc039hJbytFMpSRDgg/YR4g9DWPT3232KTUYsrhZ0B3H8fqP4qfspHXdo8MjRyqUdDhlPQ/iPXUZLEYz0XQMOxFlYzk4bj3HRW/s+29NkwguCTbseDfyJP7h6+FOdHDAFSCCMgg5BB5EGuY6vnZ5t+bUi3uWzAThHP5onofqfdV2Ca3dcozF8Kz3nhGvEc+o6/dOKioVsjI4iprPWnIqKmiiIooooiKKKKIlB2yx4vIG8YGHwc/41QKYXbO38Ktx/uXP9v/xS9qLm8ZXRcJ/s4/L3Ka3Yq/yFyPCZT8U/8Ux6W/Yr/E3R/wB6g+CUyKzoP2wtNxb+8k8/YIrV7U2/eWNwvjDJ/wBJNbWvnNHvKynkwI+IxV0i4so9jsrg7kVzHGfNHsFfWKTcZW+iyt8GB/CieAxu6Hmjsv7LEV82GRioZdT0c3zXTkb7ygjqAfiM17rTbHX/AJRp9vJ1MSg+1Run7RWzu5WSNmRDIwGQgKqWPgGbgPfUyDcXXLJGFjy08DZfWil3tF2vf6Ok7u6sJ0bc7zhJAwKbwXeBVj84gV4ue2TuYY559OvUt5ArCbdjZN1/ROQ2BnhwJHOvVQmPU1ptltrbfU4O+tH3lzhlIw6N9F16H7D0JrcURTUUVNERRUUURFVTbvYddQj348LcIPNbo4+g/q8D0q2VFUuaHCxV6GZ8DxIw2IXM1xbtG7JIpV0OGU8CCK+dOzb7YQX6d7CAtwg4HkJQPmN6/A0lpYmRirgqykgqRggjmDUZJGWGy6Dh9eysjuNHDcf7wV/7Ou0DuCttdN8keEchP8WeiMfo+B6U2wa5i50yezntA3Ctrdt5vARSseXhG58PA+6r8E3+LlC4vhV7zwjzHuPdNWioqazlqSipqKKIpqKmiiJL9r1xvaiq/QgUftMzVSa3m3F93+pXLDiA+4PYgC/fmtHUTIbvJXS6CPs6aNvQJvdjNviylb6U7f2VUUwKqvZlZ91pcPi+9J+2xI+zFWmpKIWYFoOIPz1Ujup+EVNRU1cWEkJ2h6d3GpzjHCQiVf1hx/tA1XKafbNpGY4blR6B7t/0W4qf2h9tK2oqZuV5C6Nhc/bUrDxAsfRNnsc1XetpYCeMT7yj6r8f+oH40w6QewWueR38bMcJJ8k/sYjdJ9jYp+Vm07szLclqWNU/Y1JcNna/KTH5QY4w/wDDT/31tTE2RtEm0W1jlUPG9nCrKwyCpiAINLv8oPnD/wANcf31tWJtBFq8Oz0EkFyjW3k0XeJFF3cyRFAOL5O8AD5xG6evLNZChlqew2Qxa7PFAxaApOCccGWNx3Tnw5j9rHWnzq9jNKF7i4aAjOSsccm9nlnvAcY9VLL8n66szbyxwx93eLjvyz7xlUEhXTwUE4IA4EjnkU3DREktgNrtW1e7ng8sjiWAElvJYmLefuABeA9fOrn5de6fexi9ufKLZ7e5kLLapFuPCqvhnXIGU3iMkcj6qWvYreyxajfGGBpyVOQskce6O+PHMhGfdTN0bWp77Ub+0u4u6hW2hAhYxscShw7F0zvZHDngY8c0RV/Y3U9R1/vbpbzyK2WVo0hhijd+Cqcs7g/SHHrx4AVvtn4NQa4vree8Y90bUxTi3iAKujs4Cld0nOATx5dM0sLux1LZG4Z4MzWLuOJGY2HAASAfxUmOG919fKnFsHt7BrFuZIco6ECSJvSQnkc9VODg+o+FES82N2x1S+1eaxluljEHf7zLbwFj3TiMDljmQfdTVutNnaKNUumR1HnyCGFjJwxkqw3V8eFJ7sz/AP23UP8AnP8AuEp60RJjYLa/U9S1K4tZLoKkCykyJbwZJSURrwYdeJ91YXbPpslgYLh5u/aV2RwYYo8hVDA5jAyenGvXYl/tzUvZN/3NZ/5Sf/4tp/TSf3YrxzQ4WKuwzSQuzxmxVDik3lB4jIBweYyM8a9EUzNd7P8Ayqwtrm2X5dbaDeUcO+AiT+2OnjS0x4ggjgQeBBHAgioqSMsNiuiUFayrjzDfiOS2F72n6laQgRT5VSFAaGN8Lg+k5GeBwOPjzpsbM2d/dWUE8moEPNEkuEtbfdXvFDBeIJOM8+tJWSMMCGGQRgjxpo9l23K93HY3B3WjVUhc8A6qMKh+sAB7ayoZr91y13FsJLCZ4RpxHLr5fZavUO0C/ht9Psgd3ULt2WSaZAO7U3LxI3d4xxABHDkOAJNbfaXSdVsbB549TlnkQLvJ5ND5wMig91uqWUgE+OfVXrtd7N5NSEVzZtu3VvwUZ3e8UNvAK/zXVskH1n1VW9iO2uWCYWetIyOrBO+Zd1kPICdPh5w8ckdazFrCdgrC1vUhbW0szco0ZveBwHxxWaDS57Ytc3YY7VTxkO+/qRTwB9rfdVEjsrSVl0VOaidsY4nXy4pUlyxJbmxJPtJyftNSkJdlRebsEHtY4H31FWjs00jynUkJGUgBlb2jgg+Jz7qimtzEBdFqJRBC6Q8AnZp1oIYY4xyRFT9lQPwrIooqYXMCSTcooooovFga9pK3drLC3KRCAfA/NPuOK51nt2jdkcYZGKsPWpwa6apR9rezXdTLdxjzJMLJjo49Fj7Rw9orEqWXGYcFseA1fZyGF2ztvP8AKXpGaeHZ9tWt1Y/KuBJAAspYgDAHmuSehH2g0j62uzeuGyuA5UPGw3JYyARJGeYIPAkcxWNDJkd0Ww4pRfqobN8Q1Hx6radvGsRTSxpG6Pu2spyrqwy88IC8Dz8wn30ytgtUgl0uzjEsTMbaJSm+hYkRgMpXOehyK2dlpNnNGskUFuyOAykQx4IP6tZUGiW8bBkgiVhyZYkDDpwIGRUoueEEGxXP22WjzbM6tHdWqnuSxMZ47rIfTtpD6hwHD0d08SvB36Lt1Z3dsk6TxqGXJV5FV0I9JWUnOQfjzHOt5PAsilXUMp5qwBB9oPA1hHZy1/m0H9TH/lovEiOxDaK2ttRvGuJo4llXzGkYIG+VLc25cPGmNtR2oRRSblg0Fw5tbyZ3VhII+4haSMNuHkXBGCeVXH/V62/m8H9TH/lr6RaJAmd2CJd5SpxGgyp5qcDiD4URaOHbrT57ATTXFuY3jXvFZ0PFlBaNoySc5ON2qJ2A6K6SXtysbR20rKsG/wACyh3YYzzAVlGeWepwaaf+rtt/N4P6mP8Ay1nogUAAAAAAAcAAOQA6URIMXR2f2nlnvUYQXRnxKAWXclcOGUDjlWADDnzOOWWjqfappsEBl8rhfzSVSNw7seihVyQScDjgDrVmurNJRiVFcZzh1VhnxwRWL/q9bfzeD+pj/wAtESo7BdFna4u7+WPu47gEJnI3y0veMUB47o5Z654cjXx/KL1WKSC0SORHYSykhGDYARQc45cSOdO0CsA7PW2c+TwZPP5GPj/Zoirmyu3+nmytx5ZbqVhiVleVUYMI1BBD4PMVQ9S07/TFxf3NiUdIJIkVYwPlh3e9JKGHpMW6dQKbx2etv5vB/Ux/5ayrWyjiGIkVATnCKqgnxwBzqh7A8WKyaapkppBJGdfv0K5oBoI5eIOQRwIPiDTR7Rezze3rqzTzuJliUY3updAPneI60rgajJGFhsV0KirGVcWdvqOSZGwXaoXufJb+WJAIUMcj+aZH3yCHcnGd3dwMccGtJ22m31Ke1t7ALcXu+QxhKtuxkAbsrKcDzsHj6IzyzVPeBW5gE+JAJ+2m72ZbVQzDuXjiiuQuA6Iid8o4/NA84Y4j31mQzg2aVq2KYS+Iumj1bfYcPwrusi21sDKQFijG83TzFAJ+yuf9oNaa9upJ2yN8+aPooOCj4faau3attd3jeRwnzVIMxHU9I/dzPupc1ZqJMxyjgpPA6ExM7d41dt5flQadHZToPk9l3rjD3BD8eYQcEHwyffSx2P2dN/eJFj5MefKfBAeXtJ4V0EiBQABgAAADoByFVUzNcxVn+oKuzRTt46n2U0UUVnLUEUUUURTWJqumpdQvFKMo6kH8CPWDxrKqabr1ri03G65x13RJLK4eGXmp81ujqfRYf+8619PfbrY9dRg83AnjyY2PXxRj9E/fSMngaN2R1KuhKsp5gjoai5Y8h6LoeGV4q4tfENx7+quPZ3tx5E/cTn+DueBP5lj1/QPXw5051YEAg5B4gjka5jq87Cdops8QXRLQclfm0PqPin3Vdgmy91yjMXwkyXnhGvEc+o6/dOSpr5wXCyKGRgysMhgcgg9Qa91nrTiLIooooiKKKKIiiiiiIooooimooooiKV3aP2f43rq0XhxMsSj4yIPvHvpo0VQ9geLFZdJVyUsgkZ6jmuYga9RuVIZSVZSCCDggjkQelWrtJ0y2gvP4Kw3myZYl9GNvEEcBn6NVOopzcpsujU8wqIhIBoeBUk5JJOSSSSeJJPMk+NSqkkBQSSQABzJJwAPfXkmmj2YbDlcXlyvH8yhHog/nGHielVMYXmwVmsq2UkRe70HMqz7BbKDT7UBwO+kw0h8Djgg9Q/xqy0UVKNaGiwXOZpXTPMj9yiiiiqlaRRRRRFNFFRREVS9v9gRfL30AC3Kj2CUD5revwNXSiqXNDhYq/BO+neJIzYhcyywsjMjqVdThlYYKkdCK8U9Ns9gotRXeXEc4HmyAcG+rIOo+0UmNW0eWzlMdwhRun0WHijdRUbJEWHot9oMSjq22GjuI+Fs9ldtZ9ObCHfiJy0THh6yh+afspxbObY29+vyL4fHGJsB193UesVz7XqNyrBlJVhyZSQR7COVexzOZpwVuuwiGq7w7rufPzC6bqaTGg9q9zb4W4AuEHU+bKP1uTe+r/o/aRZXOB3vdOfmS+YfcTwPxrNZMx3FalU4XU0+7bjmNVZ6K8xyBhlSCPEEEfZXqryjEVNRU0RFRRRRFNRWq1Xaq1tB8vMin6Od5j7FGTVF1ztj5rZRf/JLwHtCDifeatula3crNp6CoqP22m3PYfVMe/wBRjt4y8zrGg5sxAH/k+qlZtb2qvNmKxzGnIzEYdv0B80evnVK1XWJrt9+4kaQ9M+iv6KjgKwqw5Kgu0botqocDjhIfN3jy4flT/wC5PEn1k1BNeo4y7BUBZmOAqjJJ8AKaexHZf3ZWe+ALjikPNU8C/wBJvVyFWWRl5sFKVlbFSMzPOvAcStb2e9nZmK3N4uIxxjiYcX8HcfR8B1ptAUYoqSjjDBYLQKyskq5M7/QckUUUVcWGiiiiiIooooimiiooiKKmooiKwdY0SG8jMdwgdemeanxU8wazqK8IvoVU1xaczTYpNbTdlc9vl7XM8fPd/Or7uTj2capDDBIIII5gjBHtB5V07Wl13ZC1vh8vEC3R181x+sOfvrEfTA6tWyUePvZ3Zxccxv8Alc90EZ50w9Z7HJUybSUSD6Evmt7Aw4H34qm6ls5c2x+XgkQfS3d5f2lyKxXRubuFssFfTz+B48tj9FjWeoSwHMMskf6DlR8OVby27Rr+PlPvf0iK324BqtBweteqpDiNirslNDL42A+YCucfa5fDmIG/UYfc1e27X708kgH6r/5qpFFV9q/msf8A4yk/8wrXP2o6g/5yNP0Ih+9mtNfbS3U/8bcSsPDfKj4LitdXksBzqkvcdyr0dHTx6tYB6BAUVNZFlp8s5xBFJIfqISPjyq26R2T3c2DMVt19Z33/AGV4D3mjWOdsEmq4IB/2OA+/0VKJxzqxbObCXV+QVXuov5WQEAj6i82+6mhoPZraWhDFTNIPny+dg/VT0RVrAxWUym4uWu1f9Qf4049T7D5+ir+y+xNvp65jG/KR50r8WPqH0R6hVgoqazA0NFgtXllfK4veblRRRRXqtoooooiKKKKIiiiiiIqaKKIoooooiKKKKIiipooiigiiiiLWX2y9rP8AxtvEx8SgB+I41Q9p9irOIExwhT6nkH2b1TRVmVrbXspOhnlEgaHG3mUs9ThEbHdyPeT95rHg85sH78fdRRUWd1vbHHs73V82X2WtpyO9j3va8n4NTI03YqyiAKW0WfErvH+1miipGFrbbLTMTqJe0tmNvMreRxBRhQAPAAAfZXqiislQiKKKKIiiiiiIooooiKKKKIiiiiiL/9k="/>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584515" y="1340768"/>
            <a:ext cx="8814979" cy="5184576"/>
          </a:xfrm>
          <a:prstGeom prst="rect">
            <a:avLst/>
          </a:prstGeom>
          <a:noFill/>
        </p:spPr>
        <p:txBody>
          <a:bodyPr wrap="none" lIns="0" tIns="0" rIns="0" bIns="0" rtlCol="0">
            <a:noAutofit/>
          </a:bodyPr>
          <a:lstStyle/>
          <a:p>
            <a:pPr marL="177800" indent="-177800" algn="l">
              <a:spcBef>
                <a:spcPts val="800"/>
              </a:spcBef>
              <a:buClr>
                <a:schemeClr val="accent2"/>
              </a:buClr>
              <a:buSzPct val="100000"/>
              <a:buFont typeface="Arial"/>
              <a:buChar char="•"/>
            </a:pPr>
            <a:endParaRPr lang="en-US" sz="1800" b="1" dirty="0" smtClean="0">
              <a:solidFill>
                <a:schemeClr val="accent2"/>
              </a:solidFill>
              <a:latin typeface="+mn-lt"/>
            </a:endParaRPr>
          </a:p>
        </p:txBody>
      </p:sp>
      <p:sp>
        <p:nvSpPr>
          <p:cNvPr id="11" name="TextBox 10"/>
          <p:cNvSpPr txBox="1"/>
          <p:nvPr/>
        </p:nvSpPr>
        <p:spPr>
          <a:xfrm>
            <a:off x="662524" y="1628800"/>
            <a:ext cx="8346927" cy="4896544"/>
          </a:xfrm>
          <a:prstGeom prst="rect">
            <a:avLst/>
          </a:prstGeom>
          <a:noFill/>
        </p:spPr>
        <p:txBody>
          <a:bodyPr wrap="none" lIns="0" tIns="0" rIns="0" bIns="0" rtlCol="0">
            <a:noAutofit/>
          </a:bodyPr>
          <a:lstStyle/>
          <a:p>
            <a:pPr marL="177800" indent="-177800" algn="l">
              <a:spcBef>
                <a:spcPts val="800"/>
              </a:spcBef>
              <a:buClr>
                <a:schemeClr val="accent2"/>
              </a:buClr>
              <a:buSzPct val="100000"/>
            </a:pPr>
            <a:endParaRPr lang="en-US" sz="2400" b="1" smtClean="0">
              <a:latin typeface="+mn-lt"/>
            </a:endParaRPr>
          </a:p>
          <a:p>
            <a:pPr marL="177800" indent="-177800" algn="l">
              <a:spcBef>
                <a:spcPts val="800"/>
              </a:spcBef>
              <a:buClr>
                <a:schemeClr val="accent2"/>
              </a:buClr>
              <a:buSzPct val="100000"/>
            </a:pPr>
            <a:endParaRPr lang="en-US" sz="2400" b="1" dirty="0" smtClean="0">
              <a:latin typeface="+mn-lt"/>
            </a:endParaRPr>
          </a:p>
          <a:p>
            <a:pPr marL="177800" indent="-177800" algn="l">
              <a:spcBef>
                <a:spcPts val="800"/>
              </a:spcBef>
              <a:buClr>
                <a:schemeClr val="accent2"/>
              </a:buClr>
              <a:buSzPct val="100000"/>
              <a:buFont typeface="Arial" pitchFamily="34" charset="0"/>
              <a:buChar char="•"/>
            </a:pPr>
            <a:r>
              <a:rPr lang="en-US" sz="2000" b="1" dirty="0" smtClean="0">
                <a:latin typeface="+mn-lt"/>
              </a:rPr>
              <a:t>General help: </a:t>
            </a:r>
            <a:r>
              <a:rPr lang="en-US" sz="2000" dirty="0" smtClean="0">
                <a:latin typeface="+mn-lt"/>
                <a:hlinkClick r:id="rId3"/>
              </a:rPr>
              <a:t>onlineservice@springer.com</a:t>
            </a:r>
            <a:endParaRPr lang="en-US" sz="2000" dirty="0" smtClean="0">
              <a:latin typeface="+mn-lt"/>
            </a:endParaRPr>
          </a:p>
          <a:p>
            <a:pPr algn="l">
              <a:spcBef>
                <a:spcPts val="800"/>
              </a:spcBef>
              <a:buClr>
                <a:schemeClr val="accent2"/>
              </a:buClr>
              <a:buSzPct val="100000"/>
            </a:pPr>
            <a:endParaRPr lang="en-US" sz="2000" dirty="0" smtClean="0">
              <a:latin typeface="+mn-lt"/>
            </a:endParaRPr>
          </a:p>
          <a:p>
            <a:pPr marL="177800" indent="-177800" algn="l">
              <a:spcBef>
                <a:spcPts val="800"/>
              </a:spcBef>
              <a:buClr>
                <a:schemeClr val="accent2"/>
              </a:buClr>
              <a:buSzPct val="100000"/>
              <a:buFont typeface="Arial" pitchFamily="34" charset="0"/>
              <a:buChar char="•"/>
            </a:pPr>
            <a:r>
              <a:rPr lang="en-US" sz="2000" b="1" dirty="0" smtClean="0">
                <a:latin typeface="+mn-lt"/>
              </a:rPr>
              <a:t>SpringerLink Feedback Community: </a:t>
            </a:r>
            <a:r>
              <a:rPr lang="en-US" sz="1800" dirty="0" smtClean="0">
                <a:latin typeface="+mn-lt"/>
                <a:hlinkClick r:id="rId4"/>
              </a:rPr>
              <a:t>http://feedback.link.springer.com/springer_rd</a:t>
            </a:r>
            <a:endParaRPr lang="en-US" sz="1800" dirty="0" smtClean="0">
              <a:latin typeface="+mn-lt"/>
            </a:endParaRPr>
          </a:p>
          <a:p>
            <a:pPr marL="177800" indent="-177800" algn="l">
              <a:spcBef>
                <a:spcPts val="800"/>
              </a:spcBef>
              <a:buClr>
                <a:schemeClr val="accent2"/>
              </a:buClr>
              <a:buSzPct val="100000"/>
              <a:buFont typeface="Arial" pitchFamily="34" charset="0"/>
              <a:buChar char="•"/>
            </a:pPr>
            <a:endParaRPr lang="en-US" sz="1800" dirty="0" smtClean="0">
              <a:latin typeface="+mn-lt"/>
            </a:endParaRPr>
          </a:p>
          <a:p>
            <a:pPr marL="177800" indent="-177800" algn="l">
              <a:spcBef>
                <a:spcPts val="800"/>
              </a:spcBef>
              <a:buClr>
                <a:schemeClr val="accent2"/>
              </a:buClr>
              <a:buSzPct val="100000"/>
              <a:buFont typeface="Arial" pitchFamily="34" charset="0"/>
              <a:buChar char="•"/>
            </a:pPr>
            <a:r>
              <a:rPr lang="en-US" sz="2000" b="1" dirty="0" smtClean="0">
                <a:latin typeface="+mn-lt"/>
              </a:rPr>
              <a:t>MARC record questions: </a:t>
            </a:r>
            <a:r>
              <a:rPr lang="en-US" sz="1800" dirty="0" smtClean="0">
                <a:latin typeface="+mn-lt"/>
                <a:hlinkClick r:id="rId5"/>
              </a:rPr>
              <a:t>MARC@Springer.com</a:t>
            </a:r>
            <a:endParaRPr lang="en-US" sz="1800" dirty="0" smtClean="0">
              <a:latin typeface="+mn-lt"/>
            </a:endParaRPr>
          </a:p>
          <a:p>
            <a:pPr marL="177800" indent="-177800" algn="l">
              <a:spcBef>
                <a:spcPts val="800"/>
              </a:spcBef>
              <a:buClr>
                <a:schemeClr val="accent2"/>
              </a:buClr>
              <a:buSzPct val="100000"/>
              <a:buFont typeface="Arial" pitchFamily="34" charset="0"/>
              <a:buChar char="•"/>
            </a:pPr>
            <a:endParaRPr lang="en-US" sz="1800" dirty="0" smtClean="0">
              <a:latin typeface="+mn-lt"/>
            </a:endParaRPr>
          </a:p>
          <a:p>
            <a:pPr marL="177800" indent="-177800" algn="l">
              <a:spcBef>
                <a:spcPts val="800"/>
              </a:spcBef>
              <a:buClr>
                <a:schemeClr val="accent2"/>
              </a:buClr>
              <a:buSzPct val="100000"/>
              <a:buFont typeface="Arial" pitchFamily="34" charset="0"/>
              <a:buChar char="•"/>
            </a:pPr>
            <a:r>
              <a:rPr lang="en-US" sz="2000" b="1" dirty="0" smtClean="0">
                <a:latin typeface="+mn-lt"/>
              </a:rPr>
              <a:t>Discoverability support: </a:t>
            </a:r>
            <a:r>
              <a:rPr lang="en-US" sz="1800" u="sng" dirty="0" smtClean="0">
                <a:latin typeface="+mn-lt"/>
                <a:hlinkClick r:id="rId6"/>
              </a:rPr>
              <a:t>discovery@springer.com</a:t>
            </a:r>
            <a:endParaRPr lang="en-US" sz="1800" dirty="0" smtClean="0">
              <a:latin typeface="+mn-lt"/>
            </a:endParaRPr>
          </a:p>
          <a:p>
            <a:pPr marL="177800" indent="-177800" algn="l">
              <a:spcBef>
                <a:spcPts val="800"/>
              </a:spcBef>
              <a:buClr>
                <a:schemeClr val="accent2"/>
              </a:buClr>
              <a:buSzPct val="100000"/>
              <a:buFont typeface="Arial" pitchFamily="34" charset="0"/>
              <a:buChar char="•"/>
            </a:pPr>
            <a:endParaRPr lang="en-US" sz="1800" dirty="0" smtClean="0">
              <a:solidFill>
                <a:schemeClr val="accent2"/>
              </a:solidFill>
              <a:latin typeface="+mn-lt"/>
            </a:endParaRPr>
          </a:p>
          <a:p>
            <a:pPr marL="177800" indent="-177800" algn="l">
              <a:spcBef>
                <a:spcPts val="800"/>
              </a:spcBef>
              <a:buClr>
                <a:schemeClr val="accent2"/>
              </a:buClr>
              <a:buSzPct val="100000"/>
              <a:buFont typeface="Arial" pitchFamily="34" charset="0"/>
              <a:buChar char="•"/>
            </a:pPr>
            <a:endParaRPr lang="en-US" sz="1800" dirty="0" smtClean="0">
              <a:solidFill>
                <a:schemeClr val="accent2"/>
              </a:solidFill>
              <a:latin typeface="+mn-lt"/>
            </a:endParaRPr>
          </a:p>
          <a:p>
            <a:pPr marL="177800" indent="-177800" algn="l">
              <a:spcBef>
                <a:spcPts val="800"/>
              </a:spcBef>
              <a:buClr>
                <a:schemeClr val="accent2"/>
              </a:buClr>
              <a:buSzPct val="100000"/>
            </a:pPr>
            <a:endParaRPr lang="en-US" sz="1800" b="1" dirty="0" smtClean="0">
              <a:latin typeface="+mn-lt"/>
            </a:endParaRPr>
          </a:p>
          <a:p>
            <a:pPr marL="177800" indent="-177800" algn="l">
              <a:spcBef>
                <a:spcPts val="800"/>
              </a:spcBef>
              <a:buClr>
                <a:schemeClr val="accent2"/>
              </a:buClr>
              <a:buSzPct val="100000"/>
            </a:pPr>
            <a:endParaRPr lang="en-US" sz="1800" b="1" dirty="0" smtClean="0">
              <a:latin typeface="+mn-lt"/>
            </a:endParaRPr>
          </a:p>
        </p:txBody>
      </p:sp>
    </p:spTree>
    <p:extLst>
      <p:ext uri="{BB962C8B-B14F-4D97-AF65-F5344CB8AC3E}">
        <p14:creationId xmlns:p14="http://schemas.microsoft.com/office/powerpoint/2010/main" val="2693067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2000"/>
                                        <p:tgtEl>
                                          <p:spTgt spid="11">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6" end="6"/>
                                            </p:txEl>
                                          </p:spTgt>
                                        </p:tgtEl>
                                        <p:attrNameLst>
                                          <p:attrName>style.visibility</p:attrName>
                                        </p:attrNameLst>
                                      </p:cBhvr>
                                      <p:to>
                                        <p:strVal val="visible"/>
                                      </p:to>
                                    </p:set>
                                    <p:animEffect transition="in" filter="fade">
                                      <p:cBhvr>
                                        <p:cTn id="18" dur="2000"/>
                                        <p:tgtEl>
                                          <p:spTgt spid="11">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animEffect transition="in" filter="fade">
                                      <p:cBhvr>
                                        <p:cTn id="21"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z="3200" dirty="0" smtClean="0"/>
              <a:t>How to contact </a:t>
            </a:r>
            <a:r>
              <a:rPr lang="en-NZ" sz="3200" dirty="0"/>
              <a:t>us:</a:t>
            </a:r>
            <a:r>
              <a:rPr lang="en-NZ" dirty="0"/>
              <a:t/>
            </a:r>
            <a:br>
              <a:rPr lang="en-NZ" dirty="0"/>
            </a:br>
            <a:r>
              <a:rPr lang="en-NZ" sz="3200" b="0" dirty="0" smtClean="0"/>
              <a:t>http</a:t>
            </a:r>
            <a:r>
              <a:rPr lang="en-NZ" sz="3200" b="0" dirty="0"/>
              <a:t>://www.springer.com/it/librarians/contact-us</a:t>
            </a:r>
            <a:r>
              <a:rPr lang="en-NZ" dirty="0"/>
              <a:t> </a:t>
            </a:r>
            <a:r>
              <a:rPr lang="en-NZ" dirty="0" smtClean="0"/>
              <a:t/>
            </a:r>
            <a:br>
              <a:rPr lang="en-NZ" dirty="0" smtClean="0"/>
            </a:br>
            <a:r>
              <a:rPr lang="en-NZ" dirty="0" smtClean="0"/>
              <a:t/>
            </a:r>
            <a:br>
              <a:rPr lang="en-NZ" dirty="0" smtClean="0"/>
            </a:br>
            <a:r>
              <a:rPr lang="en-NZ" dirty="0" smtClean="0"/>
              <a:t>Questions?</a:t>
            </a:r>
            <a:r>
              <a:rPr lang="en-NZ" dirty="0"/>
              <a:t/>
            </a:r>
            <a:br>
              <a:rPr lang="en-NZ" dirty="0"/>
            </a:br>
            <a:r>
              <a:rPr lang="en-NZ" dirty="0" smtClean="0"/>
              <a:t/>
            </a:r>
            <a:br>
              <a:rPr lang="en-NZ" dirty="0" smtClean="0"/>
            </a:br>
            <a:r>
              <a:rPr lang="en-NZ" dirty="0"/>
              <a:t/>
            </a:r>
            <a:br>
              <a:rPr lang="en-NZ" dirty="0"/>
            </a:br>
            <a:r>
              <a:rPr lang="en-NZ" dirty="0" smtClean="0"/>
              <a:t>Thank you!</a:t>
            </a:r>
            <a:br>
              <a:rPr lang="en-NZ" dirty="0" smtClean="0"/>
            </a:br>
            <a:r>
              <a:rPr lang="en-NZ" sz="1800" dirty="0" smtClean="0"/>
              <a:t/>
            </a:r>
            <a:br>
              <a:rPr lang="en-NZ" sz="1800" dirty="0" smtClean="0"/>
            </a:br>
            <a:r>
              <a:rPr lang="en-NZ" sz="3200" b="0" i="1" dirty="0" smtClean="0"/>
              <a:t>Andrea Testa</a:t>
            </a:r>
            <a:r>
              <a:rPr lang="en-NZ" sz="3200" b="0" dirty="0" smtClean="0"/>
              <a:t/>
            </a:r>
            <a:br>
              <a:rPr lang="en-NZ" sz="3200" b="0" dirty="0" smtClean="0"/>
            </a:br>
            <a:r>
              <a:rPr lang="en-NZ" sz="3200" b="0" dirty="0" smtClean="0"/>
              <a:t>Licensing Manager, Italy</a:t>
            </a:r>
            <a:endParaRPr lang="en-GB" b="0" dirty="0"/>
          </a:p>
        </p:txBody>
      </p:sp>
    </p:spTree>
    <p:extLst>
      <p:ext uri="{BB962C8B-B14F-4D97-AF65-F5344CB8AC3E}">
        <p14:creationId xmlns:p14="http://schemas.microsoft.com/office/powerpoint/2010/main" val="4122211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Uniting some of the best known brands in our field</a:t>
            </a:r>
            <a:endParaRPr lang="en-GB" dirty="0"/>
          </a:p>
        </p:txBody>
      </p:sp>
      <p:grpSp>
        <p:nvGrpSpPr>
          <p:cNvPr id="6" name="Group 5"/>
          <p:cNvGrpSpPr/>
          <p:nvPr/>
        </p:nvGrpSpPr>
        <p:grpSpPr>
          <a:xfrm>
            <a:off x="711199" y="2086309"/>
            <a:ext cx="8404225" cy="2038015"/>
            <a:chOff x="825500" y="2086310"/>
            <a:chExt cx="8058008" cy="1837676"/>
          </a:xfrm>
        </p:grpSpPr>
        <p:pic>
          <p:nvPicPr>
            <p:cNvPr id="20" name="Picture 19"/>
            <p:cNvPicPr>
              <a:picLocks noChangeAspect="1"/>
            </p:cNvPicPr>
            <p:nvPr/>
          </p:nvPicPr>
          <p:blipFill>
            <a:blip r:embed="rId3"/>
            <a:stretch>
              <a:fillRect/>
            </a:stretch>
          </p:blipFill>
          <p:spPr>
            <a:xfrm>
              <a:off x="1351248" y="2086310"/>
              <a:ext cx="2004351" cy="738731"/>
            </a:xfrm>
            <a:prstGeom prst="rect">
              <a:avLst/>
            </a:prstGeom>
          </p:spPr>
        </p:pic>
        <p:pic>
          <p:nvPicPr>
            <p:cNvPr id="21" name="Picture 8" descr="http://convention.bio.org/uploadedImages/2012/Report_on_the_Convention/Nature%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1406" y="2269873"/>
              <a:ext cx="1655884" cy="3716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7929" t="18043" r="11184" b="-1"/>
            <a:stretch/>
          </p:blipFill>
          <p:spPr>
            <a:xfrm>
              <a:off x="6265303" y="2216125"/>
              <a:ext cx="1860459" cy="578566"/>
            </a:xfrm>
            <a:prstGeom prst="rect">
              <a:avLst/>
            </a:prstGeom>
          </p:spPr>
        </p:pic>
        <p:pic>
          <p:nvPicPr>
            <p:cNvPr id="23" name="Picture 2" descr="BioMed Centr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00" y="3463816"/>
              <a:ext cx="1822450" cy="3559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a:stretch>
              <a:fillRect/>
            </a:stretch>
          </p:blipFill>
          <p:spPr>
            <a:xfrm>
              <a:off x="3085538" y="3463816"/>
              <a:ext cx="1562662" cy="460170"/>
            </a:xfrm>
            <a:prstGeom prst="rect">
              <a:avLst/>
            </a:prstGeom>
          </p:spPr>
        </p:pic>
        <p:pic>
          <p:nvPicPr>
            <p:cNvPr id="26" name="Picture 25" descr="E:\0_JOBS\JUST ADD WATER JAWS-07212\553\Pip\Pip\Palgrave\Palgrave Macmillan.png"/>
            <p:cNvPicPr preferRelativeResize="0">
              <a:picLocks noChangeAspect="1" noChangeArrowheads="1"/>
            </p:cNvPicPr>
            <p:nvPr/>
          </p:nvPicPr>
          <p:blipFill>
            <a:blip r:embed="rId8" cstate="screen">
              <a:extLst>
                <a:ext uri="{28A0092B-C50C-407E-A947-70E740481C1C}">
                  <a14:useLocalDpi xmlns:a14="http://schemas.microsoft.com/office/drawing/2010/main" val="0"/>
                </a:ext>
              </a:extLst>
            </a:blip>
            <a:stretch>
              <a:fillRect/>
            </a:stretch>
          </p:blipFill>
          <p:spPr bwMode="auto">
            <a:xfrm>
              <a:off x="7677150" y="3344164"/>
              <a:ext cx="1206358" cy="5361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2" name="Picture 2" descr="https://upload.wikimedia.org/wikipedia/commons/thumb/a/ab/Scientific_American_logo.svg/2000px-Scientific_American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6863" y="3422295"/>
              <a:ext cx="1587618" cy="4580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0297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Home to a breadth and depth of imprints, journals and products</a:t>
            </a:r>
            <a:endParaRPr lang="en-GB" dirty="0"/>
          </a:p>
        </p:txBody>
      </p:sp>
      <p:grpSp>
        <p:nvGrpSpPr>
          <p:cNvPr id="4" name="Group 3"/>
          <p:cNvGrpSpPr/>
          <p:nvPr/>
        </p:nvGrpSpPr>
        <p:grpSpPr>
          <a:xfrm>
            <a:off x="864261" y="1432580"/>
            <a:ext cx="8528362" cy="4213945"/>
            <a:chOff x="864261" y="1432580"/>
            <a:chExt cx="8528362" cy="4213945"/>
          </a:xfrm>
        </p:grpSpPr>
        <p:pic>
          <p:nvPicPr>
            <p:cNvPr id="21" name="Picture 9" descr="E:\0_JOBS\JUST ADD WATER JAWS-07212\553\Pip\Pip\NPG\Nature-Communications.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73194" y="1480015"/>
              <a:ext cx="1066229" cy="3727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E:\0_JOBS\JUST ADD WATER JAWS-07212\553\Pip\Pip\NPG\Nature-Jobs.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92334" y="1549480"/>
              <a:ext cx="1050291" cy="2338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E:\0_JOBS\JUST ADD WATER JAWS-07212\553\Pip\Pip\NPG\NatureReviews.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11000" y="3320168"/>
              <a:ext cx="850892" cy="3737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E:\0_JOBS\JUST ADD WATER JAWS-07212\553\Pip\Pip\NPG\Scientific-Reports.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172601" y="5259540"/>
              <a:ext cx="767126" cy="3592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nvestigación y ciencia - Edición española de SCIENTIFIC AMERICAN"/>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578454" y="2678697"/>
              <a:ext cx="862403" cy="33516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upload.wikimedia.org/wikipedia/de/thumb/3/3b/Spektrum_der_Wissenschaft_Logo.svg/513px-Spektrum_der_Wissenschaft_Logo.svg.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64654" y="2698769"/>
              <a:ext cx="1008984" cy="2950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nature.com/natureconferences/njce2012/images/exhibitor/msc.jp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830285" y="3107419"/>
              <a:ext cx="920425" cy="51543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SpringerOp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196" y="2062126"/>
              <a:ext cx="1376831" cy="496795"/>
            </a:xfrm>
            <a:prstGeom prst="rect">
              <a:avLst/>
            </a:prstGeom>
            <a:noFill/>
            <a:extLst>
              <a:ext uri="{909E8E84-426E-40DD-AFC4-6F175D3DCCD1}">
                <a14:hiddenFill xmlns:a14="http://schemas.microsoft.com/office/drawing/2010/main">
                  <a:solidFill>
                    <a:srgbClr val="FFFFFF"/>
                  </a:solidFill>
                </a14:hiddenFill>
              </a:ext>
            </a:extLst>
          </p:spPr>
        </p:pic>
        <p:sp>
          <p:nvSpPr>
            <p:cNvPr id="32" name="object 10"/>
            <p:cNvSpPr/>
            <p:nvPr/>
          </p:nvSpPr>
          <p:spPr>
            <a:xfrm>
              <a:off x="8154193" y="2209432"/>
              <a:ext cx="1064768" cy="202183"/>
            </a:xfrm>
            <a:prstGeom prst="rect">
              <a:avLst/>
            </a:prstGeom>
            <a:blipFill>
              <a:blip r:embed="rId11" cstate="print"/>
              <a:stretch>
                <a:fillRect/>
              </a:stretch>
            </a:blipFill>
          </p:spPr>
          <p:txBody>
            <a:bodyPr wrap="square" lIns="0" tIns="0" rIns="0" bIns="0" rtlCol="0">
              <a:noAutofit/>
            </a:bodyPr>
            <a:lstStyle/>
            <a:p>
              <a:endParaRPr/>
            </a:p>
          </p:txBody>
        </p:sp>
        <p:sp>
          <p:nvSpPr>
            <p:cNvPr id="33" name="object 13"/>
            <p:cNvSpPr/>
            <p:nvPr/>
          </p:nvSpPr>
          <p:spPr>
            <a:xfrm>
              <a:off x="3519136" y="4540298"/>
              <a:ext cx="622299" cy="363651"/>
            </a:xfrm>
            <a:prstGeom prst="rect">
              <a:avLst/>
            </a:prstGeom>
            <a:blipFill>
              <a:blip r:embed="rId12" cstate="print"/>
              <a:stretch>
                <a:fillRect/>
              </a:stretch>
            </a:blipFill>
          </p:spPr>
          <p:txBody>
            <a:bodyPr wrap="square" lIns="0" tIns="0" rIns="0" bIns="0" rtlCol="0">
              <a:noAutofit/>
            </a:bodyPr>
            <a:lstStyle/>
            <a:p>
              <a:endParaRPr/>
            </a:p>
          </p:txBody>
        </p:sp>
        <p:sp>
          <p:nvSpPr>
            <p:cNvPr id="34" name="object 19"/>
            <p:cNvSpPr>
              <a:spLocks noChangeAspect="1"/>
            </p:cNvSpPr>
            <p:nvPr/>
          </p:nvSpPr>
          <p:spPr>
            <a:xfrm>
              <a:off x="5025204" y="3381344"/>
              <a:ext cx="1445333" cy="251371"/>
            </a:xfrm>
            <a:prstGeom prst="rect">
              <a:avLst/>
            </a:prstGeom>
            <a:blipFill>
              <a:blip r:embed="rId13" cstate="print"/>
              <a:stretch>
                <a:fillRect/>
              </a:stretch>
            </a:blipFill>
          </p:spPr>
          <p:txBody>
            <a:bodyPr wrap="square" lIns="0" tIns="0" rIns="0" bIns="0" rtlCol="0">
              <a:noAutofit/>
            </a:bodyPr>
            <a:lstStyle/>
            <a:p>
              <a:endParaRPr/>
            </a:p>
          </p:txBody>
        </p:sp>
        <p:sp>
          <p:nvSpPr>
            <p:cNvPr id="35" name="object 20"/>
            <p:cNvSpPr>
              <a:spLocks noChangeAspect="1"/>
            </p:cNvSpPr>
            <p:nvPr/>
          </p:nvSpPr>
          <p:spPr>
            <a:xfrm>
              <a:off x="5105364" y="2720596"/>
              <a:ext cx="1156292" cy="251371"/>
            </a:xfrm>
            <a:prstGeom prst="rect">
              <a:avLst/>
            </a:prstGeom>
            <a:blipFill>
              <a:blip r:embed="rId14" cstate="print"/>
              <a:stretch>
                <a:fillRect/>
              </a:stretch>
            </a:blipFill>
          </p:spPr>
          <p:txBody>
            <a:bodyPr wrap="square" lIns="0" tIns="0" rIns="0" bIns="0" rtlCol="0">
              <a:noAutofit/>
            </a:bodyPr>
            <a:lstStyle/>
            <a:p>
              <a:endParaRPr/>
            </a:p>
          </p:txBody>
        </p:sp>
        <p:sp>
          <p:nvSpPr>
            <p:cNvPr id="36" name="object 21"/>
            <p:cNvSpPr>
              <a:spLocks noChangeAspect="1"/>
            </p:cNvSpPr>
            <p:nvPr/>
          </p:nvSpPr>
          <p:spPr>
            <a:xfrm>
              <a:off x="4394786" y="2184838"/>
              <a:ext cx="1650704" cy="251371"/>
            </a:xfrm>
            <a:prstGeom prst="rect">
              <a:avLst/>
            </a:prstGeom>
            <a:blipFill>
              <a:blip r:embed="rId15" cstate="print"/>
              <a:stretch>
                <a:fillRect/>
              </a:stretch>
            </a:blipFill>
          </p:spPr>
          <p:txBody>
            <a:bodyPr wrap="square" lIns="0" tIns="0" rIns="0" bIns="0" rtlCol="0">
              <a:noAutofit/>
            </a:bodyPr>
            <a:lstStyle/>
            <a:p>
              <a:endParaRPr/>
            </a:p>
          </p:txBody>
        </p:sp>
        <p:sp>
          <p:nvSpPr>
            <p:cNvPr id="37" name="object 22"/>
            <p:cNvSpPr>
              <a:spLocks noChangeAspect="1"/>
            </p:cNvSpPr>
            <p:nvPr/>
          </p:nvSpPr>
          <p:spPr>
            <a:xfrm>
              <a:off x="864261" y="4596438"/>
              <a:ext cx="1487230" cy="251371"/>
            </a:xfrm>
            <a:prstGeom prst="rect">
              <a:avLst/>
            </a:prstGeom>
            <a:blipFill>
              <a:blip r:embed="rId16" cstate="print"/>
              <a:stretch>
                <a:fillRect/>
              </a:stretch>
            </a:blipFill>
          </p:spPr>
          <p:txBody>
            <a:bodyPr wrap="square" lIns="0" tIns="0" rIns="0" bIns="0" rtlCol="0">
              <a:noAutofit/>
            </a:bodyPr>
            <a:lstStyle/>
            <a:p>
              <a:endParaRPr/>
            </a:p>
          </p:txBody>
        </p:sp>
        <p:sp>
          <p:nvSpPr>
            <p:cNvPr id="38" name="object 23"/>
            <p:cNvSpPr>
              <a:spLocks noChangeAspect="1"/>
            </p:cNvSpPr>
            <p:nvPr/>
          </p:nvSpPr>
          <p:spPr>
            <a:xfrm>
              <a:off x="1140977" y="4002411"/>
              <a:ext cx="1520774" cy="251371"/>
            </a:xfrm>
            <a:prstGeom prst="rect">
              <a:avLst/>
            </a:prstGeom>
            <a:blipFill>
              <a:blip r:embed="rId17" cstate="print"/>
              <a:stretch>
                <a:fillRect/>
              </a:stretch>
            </a:blipFill>
          </p:spPr>
          <p:txBody>
            <a:bodyPr wrap="square" lIns="0" tIns="0" rIns="0" bIns="0" rtlCol="0">
              <a:noAutofit/>
            </a:bodyPr>
            <a:lstStyle/>
            <a:p>
              <a:endParaRPr/>
            </a:p>
          </p:txBody>
        </p:sp>
        <p:pic>
          <p:nvPicPr>
            <p:cNvPr id="41" name="Picture 2" descr="http://www.nature.com/uploads/ckeditor/pictures/455/content_npj_200px.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07931" y="3960579"/>
              <a:ext cx="1137617" cy="364037"/>
            </a:xfrm>
            <a:prstGeom prst="rect">
              <a:avLst/>
            </a:prstGeom>
            <a:noFill/>
            <a:extLst>
              <a:ext uri="{909E8E84-426E-40DD-AFC4-6F175D3DCCD1}">
                <a14:hiddenFill xmlns:a14="http://schemas.microsoft.com/office/drawing/2010/main">
                  <a:solidFill>
                    <a:srgbClr val="FFFFFF"/>
                  </a:solidFill>
                </a14:hiddenFill>
              </a:ext>
            </a:extLst>
          </p:spPr>
        </p:pic>
        <p:sp>
          <p:nvSpPr>
            <p:cNvPr id="42" name="object 33"/>
            <p:cNvSpPr>
              <a:spLocks noChangeAspect="1"/>
            </p:cNvSpPr>
            <p:nvPr/>
          </p:nvSpPr>
          <p:spPr>
            <a:xfrm>
              <a:off x="3171230" y="2114036"/>
              <a:ext cx="583133" cy="392974"/>
            </a:xfrm>
            <a:prstGeom prst="rect">
              <a:avLst/>
            </a:prstGeom>
            <a:blipFill>
              <a:blip r:embed="rId19" cstate="print"/>
              <a:stretch>
                <a:fillRect/>
              </a:stretch>
            </a:blipFill>
          </p:spPr>
          <p:txBody>
            <a:bodyPr wrap="square" lIns="0" tIns="0" rIns="0" bIns="0" rtlCol="0">
              <a:noAutofit/>
            </a:bodyPr>
            <a:lstStyle/>
            <a:p>
              <a:endParaRPr/>
            </a:p>
          </p:txBody>
        </p:sp>
        <p:sp>
          <p:nvSpPr>
            <p:cNvPr id="43" name="object 38"/>
            <p:cNvSpPr>
              <a:spLocks noChangeAspect="1"/>
            </p:cNvSpPr>
            <p:nvPr/>
          </p:nvSpPr>
          <p:spPr>
            <a:xfrm>
              <a:off x="7720691" y="3391201"/>
              <a:ext cx="1671932" cy="231656"/>
            </a:xfrm>
            <a:prstGeom prst="rect">
              <a:avLst/>
            </a:prstGeom>
            <a:blipFill>
              <a:blip r:embed="rId20" cstate="print"/>
              <a:stretch>
                <a:fillRect/>
              </a:stretch>
            </a:blipFill>
          </p:spPr>
          <p:txBody>
            <a:bodyPr wrap="square" lIns="0" tIns="0" rIns="0" bIns="0" rtlCol="0">
              <a:noAutofit/>
            </a:bodyPr>
            <a:lstStyle/>
            <a:p>
              <a:endParaRPr/>
            </a:p>
          </p:txBody>
        </p:sp>
        <p:sp>
          <p:nvSpPr>
            <p:cNvPr id="44" name="object 34"/>
            <p:cNvSpPr>
              <a:spLocks noChangeAspect="1"/>
            </p:cNvSpPr>
            <p:nvPr/>
          </p:nvSpPr>
          <p:spPr>
            <a:xfrm>
              <a:off x="3930672" y="1484368"/>
              <a:ext cx="1170849" cy="364052"/>
            </a:xfrm>
            <a:prstGeom prst="rect">
              <a:avLst/>
            </a:prstGeom>
            <a:blipFill>
              <a:blip r:embed="rId21" cstate="print"/>
              <a:stretch>
                <a:fillRect/>
              </a:stretch>
            </a:blipFill>
          </p:spPr>
          <p:txBody>
            <a:bodyPr wrap="square" lIns="0" tIns="0" rIns="0" bIns="0" rtlCol="0">
              <a:noAutofit/>
            </a:bodyPr>
            <a:lstStyle/>
            <a:p>
              <a:endParaRPr/>
            </a:p>
          </p:txBody>
        </p:sp>
        <p:sp>
          <p:nvSpPr>
            <p:cNvPr id="45" name="object 29"/>
            <p:cNvSpPr>
              <a:spLocks noChangeAspect="1"/>
            </p:cNvSpPr>
            <p:nvPr/>
          </p:nvSpPr>
          <p:spPr>
            <a:xfrm>
              <a:off x="4505270" y="4617155"/>
              <a:ext cx="1479500" cy="209936"/>
            </a:xfrm>
            <a:prstGeom prst="rect">
              <a:avLst/>
            </a:prstGeom>
            <a:blipFill>
              <a:blip r:embed="rId22" cstate="print"/>
              <a:stretch>
                <a:fillRect/>
              </a:stretch>
            </a:blipFill>
          </p:spPr>
          <p:txBody>
            <a:bodyPr wrap="square" lIns="0" tIns="0" rIns="0" bIns="0" rtlCol="0">
              <a:noAutofit/>
            </a:bodyPr>
            <a:lstStyle/>
            <a:p>
              <a:endParaRPr/>
            </a:p>
          </p:txBody>
        </p:sp>
        <p:sp>
          <p:nvSpPr>
            <p:cNvPr id="46" name="object 27"/>
            <p:cNvSpPr>
              <a:spLocks noChangeAspect="1"/>
            </p:cNvSpPr>
            <p:nvPr/>
          </p:nvSpPr>
          <p:spPr>
            <a:xfrm>
              <a:off x="4958600" y="5331448"/>
              <a:ext cx="778044" cy="215460"/>
            </a:xfrm>
            <a:prstGeom prst="rect">
              <a:avLst/>
            </a:prstGeom>
            <a:blipFill>
              <a:blip r:embed="rId23" cstate="print"/>
              <a:stretch>
                <a:fillRect/>
              </a:stretch>
            </a:blipFill>
          </p:spPr>
          <p:txBody>
            <a:bodyPr wrap="square" lIns="0" tIns="0" rIns="0" bIns="0" rtlCol="0">
              <a:noAutofit/>
            </a:bodyPr>
            <a:lstStyle/>
            <a:p>
              <a:endParaRPr/>
            </a:p>
          </p:txBody>
        </p:sp>
        <p:sp>
          <p:nvSpPr>
            <p:cNvPr id="47" name="object 28"/>
            <p:cNvSpPr>
              <a:spLocks noChangeAspect="1"/>
            </p:cNvSpPr>
            <p:nvPr/>
          </p:nvSpPr>
          <p:spPr>
            <a:xfrm>
              <a:off x="6578454" y="4615353"/>
              <a:ext cx="1172078" cy="213540"/>
            </a:xfrm>
            <a:prstGeom prst="rect">
              <a:avLst/>
            </a:prstGeom>
            <a:blipFill>
              <a:blip r:embed="rId24" cstate="print"/>
              <a:stretch>
                <a:fillRect/>
              </a:stretch>
            </a:blipFill>
          </p:spPr>
          <p:txBody>
            <a:bodyPr wrap="square" lIns="0" tIns="0" rIns="0" bIns="0" rtlCol="0">
              <a:noAutofit/>
            </a:bodyPr>
            <a:lstStyle/>
            <a:p>
              <a:endParaRPr/>
            </a:p>
          </p:txBody>
        </p:sp>
        <p:sp>
          <p:nvSpPr>
            <p:cNvPr id="48" name="object 9"/>
            <p:cNvSpPr>
              <a:spLocks noChangeAspect="1"/>
            </p:cNvSpPr>
            <p:nvPr/>
          </p:nvSpPr>
          <p:spPr>
            <a:xfrm>
              <a:off x="2197730" y="5270790"/>
              <a:ext cx="307061" cy="336776"/>
            </a:xfrm>
            <a:prstGeom prst="rect">
              <a:avLst/>
            </a:prstGeom>
            <a:blipFill>
              <a:blip r:embed="rId25" cstate="print"/>
              <a:stretch>
                <a:fillRect/>
              </a:stretch>
            </a:blipFill>
          </p:spPr>
          <p:txBody>
            <a:bodyPr wrap="square" lIns="0" tIns="0" rIns="0" bIns="0" rtlCol="0">
              <a:noAutofit/>
            </a:bodyPr>
            <a:lstStyle/>
            <a:p>
              <a:endParaRPr/>
            </a:p>
          </p:txBody>
        </p:sp>
        <p:sp>
          <p:nvSpPr>
            <p:cNvPr id="50" name="object 7"/>
            <p:cNvSpPr>
              <a:spLocks noChangeAspect="1"/>
            </p:cNvSpPr>
            <p:nvPr/>
          </p:nvSpPr>
          <p:spPr>
            <a:xfrm>
              <a:off x="2933947" y="5333800"/>
              <a:ext cx="720163" cy="210757"/>
            </a:xfrm>
            <a:prstGeom prst="rect">
              <a:avLst/>
            </a:prstGeom>
            <a:blipFill>
              <a:blip r:embed="rId26" cstate="print"/>
              <a:stretch>
                <a:fillRect/>
              </a:stretch>
            </a:blipFill>
          </p:spPr>
          <p:txBody>
            <a:bodyPr wrap="square" lIns="0" tIns="0" rIns="0" bIns="0" rtlCol="0">
              <a:noAutofit/>
            </a:bodyPr>
            <a:lstStyle/>
            <a:p>
              <a:endParaRPr/>
            </a:p>
          </p:txBody>
        </p:sp>
        <p:sp>
          <p:nvSpPr>
            <p:cNvPr id="51" name="object 8"/>
            <p:cNvSpPr>
              <a:spLocks noChangeAspect="1"/>
            </p:cNvSpPr>
            <p:nvPr/>
          </p:nvSpPr>
          <p:spPr>
            <a:xfrm>
              <a:off x="2351491" y="3343507"/>
              <a:ext cx="956059" cy="291335"/>
            </a:xfrm>
            <a:prstGeom prst="rect">
              <a:avLst/>
            </a:prstGeom>
            <a:blipFill>
              <a:blip r:embed="rId27" cstate="print"/>
              <a:stretch>
                <a:fillRect/>
              </a:stretch>
            </a:blipFill>
          </p:spPr>
          <p:txBody>
            <a:bodyPr wrap="square" lIns="0" tIns="0" rIns="0" bIns="0" rtlCol="0">
              <a:noAutofit/>
            </a:bodyPr>
            <a:lstStyle/>
            <a:p>
              <a:endParaRPr/>
            </a:p>
          </p:txBody>
        </p:sp>
        <p:sp>
          <p:nvSpPr>
            <p:cNvPr id="52" name="object 14"/>
            <p:cNvSpPr>
              <a:spLocks noChangeAspect="1"/>
            </p:cNvSpPr>
            <p:nvPr/>
          </p:nvSpPr>
          <p:spPr>
            <a:xfrm>
              <a:off x="4076128" y="5329370"/>
              <a:ext cx="399246" cy="219616"/>
            </a:xfrm>
            <a:prstGeom prst="rect">
              <a:avLst/>
            </a:prstGeom>
            <a:blipFill>
              <a:blip r:embed="rId28" cstate="print"/>
              <a:stretch>
                <a:fillRect/>
              </a:stretch>
            </a:blipFill>
          </p:spPr>
          <p:txBody>
            <a:bodyPr wrap="square" lIns="0" tIns="0" rIns="0" bIns="0" rtlCol="0">
              <a:noAutofit/>
            </a:bodyPr>
            <a:lstStyle/>
            <a:p>
              <a:endParaRPr/>
            </a:p>
          </p:txBody>
        </p:sp>
        <p:sp>
          <p:nvSpPr>
            <p:cNvPr id="53" name="object 35"/>
            <p:cNvSpPr>
              <a:spLocks noChangeAspect="1"/>
            </p:cNvSpPr>
            <p:nvPr/>
          </p:nvSpPr>
          <p:spPr>
            <a:xfrm>
              <a:off x="2426477" y="1493326"/>
              <a:ext cx="1249797" cy="346136"/>
            </a:xfrm>
            <a:prstGeom prst="rect">
              <a:avLst/>
            </a:prstGeom>
            <a:blipFill>
              <a:blip r:embed="rId29" cstate="print"/>
              <a:stretch>
                <a:fillRect/>
              </a:stretch>
            </a:blipFill>
          </p:spPr>
          <p:txBody>
            <a:bodyPr wrap="square" lIns="0" tIns="0" rIns="0" bIns="0" rtlCol="0">
              <a:noAutofit/>
            </a:bodyPr>
            <a:lstStyle/>
            <a:p>
              <a:endParaRPr/>
            </a:p>
          </p:txBody>
        </p:sp>
        <p:sp>
          <p:nvSpPr>
            <p:cNvPr id="54" name="object 36"/>
            <p:cNvSpPr>
              <a:spLocks noChangeAspect="1"/>
            </p:cNvSpPr>
            <p:nvPr/>
          </p:nvSpPr>
          <p:spPr>
            <a:xfrm>
              <a:off x="6090431" y="1534289"/>
              <a:ext cx="1390561" cy="264210"/>
            </a:xfrm>
            <a:prstGeom prst="rect">
              <a:avLst/>
            </a:prstGeom>
            <a:blipFill>
              <a:blip r:embed="rId30" cstate="print"/>
              <a:stretch>
                <a:fillRect/>
              </a:stretch>
            </a:blipFill>
          </p:spPr>
          <p:txBody>
            <a:bodyPr wrap="square" lIns="0" tIns="0" rIns="0" bIns="0" rtlCol="0">
              <a:noAutofit/>
            </a:bodyPr>
            <a:lstStyle/>
            <a:p>
              <a:endParaRPr/>
            </a:p>
          </p:txBody>
        </p:sp>
        <p:sp>
          <p:nvSpPr>
            <p:cNvPr id="55" name="object 39"/>
            <p:cNvSpPr>
              <a:spLocks noChangeAspect="1"/>
            </p:cNvSpPr>
            <p:nvPr/>
          </p:nvSpPr>
          <p:spPr>
            <a:xfrm>
              <a:off x="979955" y="5231831"/>
              <a:ext cx="702866" cy="414694"/>
            </a:xfrm>
            <a:prstGeom prst="rect">
              <a:avLst/>
            </a:prstGeom>
            <a:blipFill>
              <a:blip r:embed="rId31" cstate="print"/>
              <a:stretch>
                <a:fillRect/>
              </a:stretch>
            </a:blipFill>
          </p:spPr>
          <p:txBody>
            <a:bodyPr wrap="square" lIns="0" tIns="0" rIns="0" bIns="0" rtlCol="0">
              <a:noAutofit/>
            </a:bodyPr>
            <a:lstStyle/>
            <a:p>
              <a:endParaRPr/>
            </a:p>
          </p:txBody>
        </p:sp>
        <p:sp>
          <p:nvSpPr>
            <p:cNvPr id="56" name="object 40"/>
            <p:cNvSpPr>
              <a:spLocks noChangeAspect="1"/>
            </p:cNvSpPr>
            <p:nvPr/>
          </p:nvSpPr>
          <p:spPr>
            <a:xfrm>
              <a:off x="2611535" y="4503256"/>
              <a:ext cx="439840" cy="437735"/>
            </a:xfrm>
            <a:prstGeom prst="rect">
              <a:avLst/>
            </a:prstGeom>
            <a:blipFill>
              <a:blip r:embed="rId32" cstate="print"/>
              <a:stretch>
                <a:fillRect/>
              </a:stretch>
            </a:blipFill>
          </p:spPr>
          <p:txBody>
            <a:bodyPr wrap="square" lIns="0" tIns="0" rIns="0" bIns="0" rtlCol="0">
              <a:noAutofit/>
            </a:bodyPr>
            <a:lstStyle/>
            <a:p>
              <a:endParaRPr/>
            </a:p>
          </p:txBody>
        </p:sp>
        <p:pic>
          <p:nvPicPr>
            <p:cNvPr id="57" name="Picture 2" descr="Palgrave-Macmillan-Higher-Education"/>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84504" y="3998489"/>
              <a:ext cx="924821" cy="253377"/>
            </a:xfrm>
            <a:prstGeom prst="rect">
              <a:avLst/>
            </a:prstGeom>
            <a:noFill/>
            <a:extLst>
              <a:ext uri="{909E8E84-426E-40DD-AFC4-6F175D3DCCD1}">
                <a14:hiddenFill xmlns:a14="http://schemas.microsoft.com/office/drawing/2010/main">
                  <a:solidFill>
                    <a:srgbClr val="FFFFFF"/>
                  </a:solidFill>
                </a14:hiddenFill>
              </a:ext>
            </a:extLst>
          </p:spPr>
        </p:pic>
        <p:sp>
          <p:nvSpPr>
            <p:cNvPr id="58" name="object 16"/>
            <p:cNvSpPr>
              <a:spLocks noChangeAspect="1"/>
            </p:cNvSpPr>
            <p:nvPr/>
          </p:nvSpPr>
          <p:spPr>
            <a:xfrm>
              <a:off x="5347622" y="1432580"/>
              <a:ext cx="323514" cy="467629"/>
            </a:xfrm>
            <a:prstGeom prst="rect">
              <a:avLst/>
            </a:prstGeom>
            <a:blipFill>
              <a:blip r:embed="rId34" cstate="print"/>
              <a:stretch>
                <a:fillRect/>
              </a:stretch>
            </a:blipFill>
          </p:spPr>
          <p:txBody>
            <a:bodyPr wrap="square" lIns="0" tIns="0" rIns="0" bIns="0" rtlCol="0">
              <a:noAutofit/>
            </a:bodyPr>
            <a:lstStyle/>
            <a:p>
              <a:endParaRPr/>
            </a:p>
          </p:txBody>
        </p:sp>
        <p:sp>
          <p:nvSpPr>
            <p:cNvPr id="59" name="object 30"/>
            <p:cNvSpPr>
              <a:spLocks noChangeAspect="1"/>
            </p:cNvSpPr>
            <p:nvPr/>
          </p:nvSpPr>
          <p:spPr>
            <a:xfrm>
              <a:off x="2165661" y="2735873"/>
              <a:ext cx="1837686" cy="220817"/>
            </a:xfrm>
            <a:prstGeom prst="rect">
              <a:avLst/>
            </a:prstGeom>
            <a:blipFill>
              <a:blip r:embed="rId35" cstate="print"/>
              <a:stretch>
                <a:fillRect/>
              </a:stretch>
            </a:blipFill>
          </p:spPr>
          <p:txBody>
            <a:bodyPr wrap="square" lIns="0" tIns="0" rIns="0" bIns="0" rtlCol="0">
              <a:noAutofit/>
            </a:bodyPr>
            <a:lstStyle/>
            <a:p>
              <a:endParaRPr/>
            </a:p>
          </p:txBody>
        </p:sp>
        <p:sp>
          <p:nvSpPr>
            <p:cNvPr id="60" name="object 31"/>
            <p:cNvSpPr>
              <a:spLocks noChangeAspect="1"/>
            </p:cNvSpPr>
            <p:nvPr/>
          </p:nvSpPr>
          <p:spPr>
            <a:xfrm>
              <a:off x="6870579" y="3301952"/>
              <a:ext cx="278151" cy="410155"/>
            </a:xfrm>
            <a:prstGeom prst="rect">
              <a:avLst/>
            </a:prstGeom>
            <a:blipFill>
              <a:blip r:embed="rId36" cstate="print"/>
              <a:stretch>
                <a:fillRect/>
              </a:stretch>
            </a:blipFill>
          </p:spPr>
          <p:txBody>
            <a:bodyPr wrap="square" lIns="0" tIns="0" rIns="0" bIns="0" rtlCol="0">
              <a:noAutofit/>
            </a:bodyPr>
            <a:lstStyle/>
            <a:p>
              <a:endParaRPr/>
            </a:p>
          </p:txBody>
        </p:sp>
        <p:sp>
          <p:nvSpPr>
            <p:cNvPr id="61" name="object 32"/>
            <p:cNvSpPr>
              <a:spLocks noChangeAspect="1"/>
            </p:cNvSpPr>
            <p:nvPr/>
          </p:nvSpPr>
          <p:spPr>
            <a:xfrm>
              <a:off x="6351244" y="5323745"/>
              <a:ext cx="1076826" cy="230867"/>
            </a:xfrm>
            <a:prstGeom prst="rect">
              <a:avLst/>
            </a:prstGeom>
            <a:blipFill>
              <a:blip r:embed="rId37" cstate="print"/>
              <a:stretch>
                <a:fillRect/>
              </a:stretch>
            </a:blipFill>
          </p:spPr>
          <p:txBody>
            <a:bodyPr wrap="square" lIns="0" tIns="0" rIns="0" bIns="0" rtlCol="0">
              <a:noAutofit/>
            </a:bodyPr>
            <a:lstStyle/>
            <a:p>
              <a:endParaRPr/>
            </a:p>
          </p:txBody>
        </p:sp>
        <p:sp>
          <p:nvSpPr>
            <p:cNvPr id="62" name="object 17"/>
            <p:cNvSpPr>
              <a:spLocks noChangeAspect="1"/>
            </p:cNvSpPr>
            <p:nvPr/>
          </p:nvSpPr>
          <p:spPr>
            <a:xfrm>
              <a:off x="7633785" y="3950042"/>
              <a:ext cx="1349483" cy="337403"/>
            </a:xfrm>
            <a:prstGeom prst="rect">
              <a:avLst/>
            </a:prstGeom>
            <a:blipFill>
              <a:blip r:embed="rId38" cstate="print"/>
              <a:stretch>
                <a:fillRect/>
              </a:stretch>
            </a:blipFill>
          </p:spPr>
          <p:txBody>
            <a:bodyPr wrap="square" lIns="0" tIns="0" rIns="0" bIns="0" rtlCol="0">
              <a:noAutofit/>
            </a:bodyPr>
            <a:lstStyle/>
            <a:p>
              <a:endParaRPr/>
            </a:p>
          </p:txBody>
        </p:sp>
        <p:sp>
          <p:nvSpPr>
            <p:cNvPr id="63" name="object 18"/>
            <p:cNvSpPr>
              <a:spLocks noChangeAspect="1"/>
            </p:cNvSpPr>
            <p:nvPr/>
          </p:nvSpPr>
          <p:spPr>
            <a:xfrm>
              <a:off x="7992088" y="4460076"/>
              <a:ext cx="1047335" cy="524094"/>
            </a:xfrm>
            <a:prstGeom prst="rect">
              <a:avLst/>
            </a:prstGeom>
            <a:blipFill>
              <a:blip r:embed="rId39" cstate="print"/>
              <a:stretch>
                <a:fillRect/>
              </a:stretch>
            </a:blipFill>
          </p:spPr>
          <p:txBody>
            <a:bodyPr wrap="square" lIns="0" tIns="0" rIns="0" bIns="0" rtlCol="0">
              <a:noAutofit/>
            </a:bodyPr>
            <a:lstStyle/>
            <a:p>
              <a:endParaRPr/>
            </a:p>
          </p:txBody>
        </p:sp>
        <p:sp>
          <p:nvSpPr>
            <p:cNvPr id="64" name="object 25"/>
            <p:cNvSpPr>
              <a:spLocks noChangeAspect="1"/>
            </p:cNvSpPr>
            <p:nvPr/>
          </p:nvSpPr>
          <p:spPr>
            <a:xfrm>
              <a:off x="1503180" y="2212741"/>
              <a:ext cx="1091863" cy="195565"/>
            </a:xfrm>
            <a:prstGeom prst="rect">
              <a:avLst/>
            </a:prstGeom>
            <a:blipFill>
              <a:blip r:embed="rId40" cstate="print"/>
              <a:stretch>
                <a:fillRect/>
              </a:stretch>
            </a:blipFill>
          </p:spPr>
          <p:txBody>
            <a:bodyPr wrap="square" lIns="0" tIns="0" rIns="0" bIns="0" rtlCol="0">
              <a:noAutofit/>
            </a:bodyPr>
            <a:lstStyle/>
            <a:p>
              <a:endParaRPr/>
            </a:p>
          </p:txBody>
        </p:sp>
        <p:sp>
          <p:nvSpPr>
            <p:cNvPr id="65" name="object 11"/>
            <p:cNvSpPr>
              <a:spLocks noChangeAspect="1"/>
            </p:cNvSpPr>
            <p:nvPr/>
          </p:nvSpPr>
          <p:spPr>
            <a:xfrm>
              <a:off x="8173587" y="2665097"/>
              <a:ext cx="766140" cy="362369"/>
            </a:xfrm>
            <a:prstGeom prst="rect">
              <a:avLst/>
            </a:prstGeom>
            <a:blipFill>
              <a:blip r:embed="rId41" cstate="print"/>
              <a:stretch>
                <a:fillRect/>
              </a:stretch>
            </a:blipFill>
          </p:spPr>
          <p:txBody>
            <a:bodyPr wrap="square" lIns="0" tIns="0" rIns="0" bIns="0" rtlCol="0">
              <a:noAutofit/>
            </a:bodyPr>
            <a:lstStyle/>
            <a:p>
              <a:endParaRPr/>
            </a:p>
          </p:txBody>
        </p:sp>
      </p:grpSp>
      <p:pic>
        <p:nvPicPr>
          <p:cNvPr id="67" name="Picture 12" descr="http://www.springerhealthcare.com/media/1001/springer-healthcare-logo.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830998" y="3998306"/>
            <a:ext cx="1517337" cy="23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72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Our leading brands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21639472"/>
              </p:ext>
            </p:extLst>
          </p:nvPr>
        </p:nvGraphicFramePr>
        <p:xfrm>
          <a:off x="825498" y="1220788"/>
          <a:ext cx="8530168" cy="5087987"/>
        </p:xfrm>
        <a:graphic>
          <a:graphicData uri="http://schemas.openxmlformats.org/drawingml/2006/table">
            <a:tbl>
              <a:tblPr firstRow="1" bandRow="1">
                <a:tableStyleId>{93296810-A885-4BE3-A3E7-6D5BEEA58F35}</a:tableStyleId>
              </a:tblPr>
              <a:tblGrid>
                <a:gridCol w="2132542"/>
                <a:gridCol w="711578"/>
                <a:gridCol w="1420964"/>
                <a:gridCol w="1423156"/>
                <a:gridCol w="709386"/>
                <a:gridCol w="2132542"/>
              </a:tblGrid>
              <a:tr h="658812">
                <a:tc gridSpan="2">
                  <a:txBody>
                    <a:bodyPr/>
                    <a:lstStyle/>
                    <a:p>
                      <a:pPr algn="ctr"/>
                      <a:endParaRPr lang="en-GB" dirty="0" smtClean="0">
                        <a:solidFill>
                          <a:schemeClr val="bg1"/>
                        </a:solidFill>
                      </a:endParaRPr>
                    </a:p>
                  </a:txBody>
                  <a:tcPr marL="54000" marR="54000"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dirty="0">
                        <a:solidFill>
                          <a:schemeClr val="bg1"/>
                        </a:solidFill>
                      </a:endParaRPr>
                    </a:p>
                  </a:txBody>
                  <a:tcPr marL="54000" marR="54000"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sz="1050" dirty="0">
                        <a:solidFill>
                          <a:schemeClr val="bg1"/>
                        </a:solidFill>
                      </a:endParaRPr>
                    </a:p>
                  </a:txBody>
                  <a:tcPr marL="54000" marR="54000"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r>
              <a:tr h="1444625">
                <a:tc gridSpan="2">
                  <a:txBody>
                    <a:bodyPr/>
                    <a:lstStyle/>
                    <a:p>
                      <a:pPr marL="0" marR="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t>Established in 1842 and a leading global scientific, technical and medical publisher, providing researchers in academia, scientific institutions and corporate R&amp;D departments with quality content via innovative information products and services. Springer has one of the most significant STM eBook collections and archives, as well as a comprehensive portfolio of open access journals. </a:t>
                      </a:r>
                      <a:endParaRPr lang="en-GB" sz="105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r>
                        <a:rPr lang="en-GB" sz="1050" kern="1200" dirty="0" smtClean="0">
                          <a:solidFill>
                            <a:schemeClr val="dk1"/>
                          </a:solidFill>
                          <a:effectLst/>
                          <a:latin typeface="+mn-lt"/>
                          <a:ea typeface="+mn-ea"/>
                          <a:cs typeface="+mn-cs"/>
                        </a:rPr>
                        <a:t>Founded in 1869, </a:t>
                      </a:r>
                      <a:r>
                        <a:rPr lang="en-GB" sz="1050" i="1" kern="1200" dirty="0" smtClean="0">
                          <a:solidFill>
                            <a:schemeClr val="dk1"/>
                          </a:solidFill>
                          <a:effectLst/>
                          <a:latin typeface="+mn-lt"/>
                          <a:ea typeface="+mn-ea"/>
                          <a:cs typeface="+mn-cs"/>
                        </a:rPr>
                        <a:t>Nature</a:t>
                      </a:r>
                      <a:r>
                        <a:rPr lang="en-GB" sz="1050" kern="1200" dirty="0" smtClean="0">
                          <a:solidFill>
                            <a:schemeClr val="dk1"/>
                          </a:solidFill>
                          <a:effectLst/>
                          <a:latin typeface="+mn-lt"/>
                          <a:ea typeface="+mn-ea"/>
                          <a:cs typeface="+mn-cs"/>
                        </a:rPr>
                        <a:t> is the world’s most cited scientific journal, with over half a million citations a year. It is the number one multidisciplinary science journal globally with an Impact Factor of 41.456. Nature reaches millions of scientists and students at 4000 institutions worldwide, each month 3.5 million unique users view more than 8 million pages on Nature’s website.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Macmillan Education is the third largest global provider of English language publishing in the world, a local K12 publisher and through Palgrave, a publisher</a:t>
                      </a:r>
                      <a:r>
                        <a:rPr lang="en-GB" sz="1050" baseline="0" dirty="0" smtClean="0"/>
                        <a:t> and distributor of  renowned </a:t>
                      </a:r>
                      <a:r>
                        <a:rPr lang="en-GB" sz="1050" dirty="0" smtClean="0"/>
                        <a:t>higher education titles. Together they serve customers in 50 markets and supply high-quality content and innovative digital products and services to customers in 120 countries around the world.</a:t>
                      </a:r>
                      <a:endParaRPr lang="en-GB" sz="105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r>
              <a:tr h="624155">
                <a:tc>
                  <a:txBody>
                    <a:bodyPr/>
                    <a:lstStyle/>
                    <a:p>
                      <a:pPr marL="171450" indent="-171450">
                        <a:buFont typeface="Arial" panose="020B0604020202020204" pitchFamily="34" charset="0"/>
                        <a:buChar char="•"/>
                      </a:pPr>
                      <a:endParaRPr lang="en-GB" sz="160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089292">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The largest open access publisher in the world, publishing over 286 peer reviewed open access journals across the fields of biology, biomedicine and medicine. With over 1.8 million registrants, </a:t>
                      </a:r>
                      <a:r>
                        <a:rPr lang="en-GB" sz="1050" dirty="0" err="1" smtClean="0"/>
                        <a:t>BioMed</a:t>
                      </a:r>
                      <a:r>
                        <a:rPr lang="en-GB" sz="1050" dirty="0" smtClean="0"/>
                        <a:t> Central can provide targeting opportunities across a range of specialities, job titles and disciplines. </a:t>
                      </a:r>
                      <a:endParaRPr lang="en-GB" sz="160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indent="0">
                        <a:buFont typeface="Arial" panose="020B0604020202020204" pitchFamily="34" charset="0"/>
                        <a:buNone/>
                      </a:pPr>
                      <a:r>
                        <a:rPr lang="en-GB" sz="1050" dirty="0" smtClean="0"/>
                        <a:t>A technical publisher devoted to meeting the needs of those in the information technology field. With more than 1,500 books in print and e-formats, </a:t>
                      </a:r>
                      <a:r>
                        <a:rPr lang="en-GB" sz="1050" dirty="0" err="1" smtClean="0"/>
                        <a:t>Apress</a:t>
                      </a:r>
                      <a:r>
                        <a:rPr lang="en-GB" sz="1050" dirty="0" smtClean="0"/>
                        <a:t> is the authoritative source for IT professionals, software developers</a:t>
                      </a:r>
                      <a:r>
                        <a:rPr lang="en-GB" sz="1050" smtClean="0"/>
                        <a:t>, programmers </a:t>
                      </a:r>
                      <a:r>
                        <a:rPr lang="en-GB" sz="1050" dirty="0" smtClean="0"/>
                        <a:t>and business leaders around the world.</a:t>
                      </a:r>
                      <a:endParaRPr lang="en-GB" sz="105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marR="0" lvl="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smtClean="0"/>
                        <a:t>Founded in 1845, </a:t>
                      </a:r>
                      <a:r>
                        <a:rPr lang="en-GB" sz="1050" b="0" i="1" dirty="0" smtClean="0"/>
                        <a:t>Scientific American</a:t>
                      </a:r>
                      <a:r>
                        <a:rPr lang="en-GB" sz="1050" b="0" i="0" dirty="0" smtClean="0"/>
                        <a:t> </a:t>
                      </a:r>
                      <a:r>
                        <a:rPr lang="en-GB" sz="1050" b="0" dirty="0" smtClean="0"/>
                        <a:t>is the oldest continuously published magazine in the U.S. and the leading source and authority for science, technology information and policy for a general audience. The print edition is read by 3.5 million worldwide consumers and ScientificAmerican.com has an average of 5.5 million views every month.</a:t>
                      </a:r>
                      <a:endParaRPr lang="en-GB" sz="160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ase"/>
                      <a:r>
                        <a:rPr lang="en-GB" sz="1050" dirty="0" smtClean="0"/>
                        <a:t>A global academic and business publisher for the Humanities and Social Sciences (HSS). Palgrave Macmillan is  the first boundary-free HSS publisher - working at all lengths and across all business models.</a:t>
                      </a:r>
                      <a:r>
                        <a:rPr lang="en-GB" sz="1050" baseline="0" dirty="0" smtClean="0"/>
                        <a:t> It </a:t>
                      </a:r>
                      <a:r>
                        <a:rPr lang="en-GB" sz="1050" dirty="0" smtClean="0"/>
                        <a:t>offers readers and authors a single source for the best in professional learning and scholarship. </a:t>
                      </a:r>
                      <a:endParaRPr lang="en-GB" sz="160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2"/>
          <a:stretch>
            <a:fillRect/>
          </a:stretch>
        </p:blipFill>
        <p:spPr>
          <a:xfrm>
            <a:off x="1475073" y="1261519"/>
            <a:ext cx="1392237" cy="513128"/>
          </a:xfrm>
          <a:prstGeom prst="rect">
            <a:avLst/>
          </a:prstGeom>
        </p:spPr>
      </p:pic>
      <p:pic>
        <p:nvPicPr>
          <p:cNvPr id="5" name="Picture 8" descr="http://convention.bio.org/uploadedImages/2012/Report_on_the_Convention/Nature%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799" y="1366700"/>
            <a:ext cx="1349134" cy="302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929" t="18043" r="11184" b="-1"/>
          <a:stretch/>
        </p:blipFill>
        <p:spPr>
          <a:xfrm>
            <a:off x="7123475" y="1334202"/>
            <a:ext cx="1416312" cy="440445"/>
          </a:xfrm>
          <a:prstGeom prst="rect">
            <a:avLst/>
          </a:prstGeom>
        </p:spPr>
      </p:pic>
      <p:pic>
        <p:nvPicPr>
          <p:cNvPr id="8" name="Picture 2" descr="BioMed Cen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722" y="4013277"/>
            <a:ext cx="1622425" cy="316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3405594" y="3913330"/>
            <a:ext cx="1294357" cy="381160"/>
          </a:xfrm>
          <a:prstGeom prst="rect">
            <a:avLst/>
          </a:prstGeom>
        </p:spPr>
      </p:pic>
      <p:pic>
        <p:nvPicPr>
          <p:cNvPr id="11" name="Picture 10" descr="E:\0_JOBS\JUST ADD WATER JAWS-07212\553\Pip\Pip\Palgrave\Palgrave Macmillan.png"/>
          <p:cNvPicPr preferRelativeResize="0">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7831631" y="3860343"/>
            <a:ext cx="903498" cy="401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a/ab/Scientific_American_logo.svg/2000px-Scientific_American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399" y="3942504"/>
            <a:ext cx="1246202" cy="35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4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Our science business imprints and products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765308656"/>
              </p:ext>
            </p:extLst>
          </p:nvPr>
        </p:nvGraphicFramePr>
        <p:xfrm>
          <a:off x="825500" y="1220788"/>
          <a:ext cx="8248650" cy="4757520"/>
        </p:xfrm>
        <a:graphic>
          <a:graphicData uri="http://schemas.openxmlformats.org/drawingml/2006/table">
            <a:tbl>
              <a:tblPr firstRow="1" bandRow="1">
                <a:tableStyleId>{93296810-A885-4BE3-A3E7-6D5BEEA58F35}</a:tableStyleId>
              </a:tblPr>
              <a:tblGrid>
                <a:gridCol w="2749550"/>
                <a:gridCol w="2749550"/>
                <a:gridCol w="2749550"/>
              </a:tblGrid>
              <a:tr h="377942">
                <a:tc>
                  <a:txBody>
                    <a:bodyPr/>
                    <a:lstStyle/>
                    <a:p>
                      <a:pPr algn="ctr"/>
                      <a:r>
                        <a:rPr lang="en-NZ" dirty="0" smtClean="0"/>
                        <a:t>Nature Research Group</a:t>
                      </a:r>
                      <a:endParaRPr lang="en-GB" dirty="0"/>
                    </a:p>
                  </a:txBody>
                  <a:tcPr marL="54000" marR="54000" marT="54000" marB="54000" anchor="b">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a:r>
                        <a:rPr lang="en-NZ" dirty="0" smtClean="0"/>
                        <a:t>Springer Research Group</a:t>
                      </a:r>
                      <a:endParaRPr lang="en-GB" dirty="0"/>
                    </a:p>
                  </a:txBody>
                  <a:tcPr marL="54000" marR="54000" marT="54000" marB="54000" anchor="b">
                    <a:lnB w="12700" cap="flat" cmpd="sng" algn="ctr">
                      <a:solidFill>
                        <a:schemeClr val="bg1">
                          <a:lumMod val="95000"/>
                        </a:schemeClr>
                      </a:solidFill>
                      <a:prstDash val="solid"/>
                      <a:round/>
                      <a:headEnd type="none" w="med" len="med"/>
                      <a:tailEnd type="none" w="med" len="med"/>
                    </a:lnB>
                    <a:solidFill>
                      <a:schemeClr val="tx2"/>
                    </a:solidFill>
                  </a:tcPr>
                </a:tc>
                <a:tc>
                  <a:txBody>
                    <a:bodyPr/>
                    <a:lstStyle/>
                    <a:p>
                      <a:pPr algn="ctr"/>
                      <a:r>
                        <a:rPr lang="en-NZ" dirty="0" smtClean="0"/>
                        <a:t>Open Research Group</a:t>
                      </a:r>
                      <a:endParaRPr lang="en-GB" dirty="0"/>
                    </a:p>
                  </a:txBody>
                  <a:tcPr marL="54000" marR="54000" marT="54000" marB="54000" anchor="b">
                    <a:lnB w="12700" cap="flat" cmpd="sng" algn="ctr">
                      <a:solidFill>
                        <a:schemeClr val="bg1">
                          <a:lumMod val="95000"/>
                        </a:schemeClr>
                      </a:solidFill>
                      <a:prstDash val="solid"/>
                      <a:round/>
                      <a:headEnd type="none" w="med" len="med"/>
                      <a:tailEnd type="none" w="med" len="med"/>
                    </a:lnB>
                    <a:solidFill>
                      <a:schemeClr val="tx2"/>
                    </a:solidFill>
                  </a:tcPr>
                </a:tc>
              </a:tr>
              <a:tr h="4159517">
                <a:tc>
                  <a:txBody>
                    <a:bodyPr/>
                    <a:lstStyle/>
                    <a:p>
                      <a:pPr marL="171450" indent="-171450">
                        <a:buFont typeface="Arial" panose="020B0604020202020204" pitchFamily="34" charset="0"/>
                        <a:buChar char="•"/>
                      </a:pPr>
                      <a:r>
                        <a:rPr lang="en-GB" sz="1400" dirty="0" smtClean="0">
                          <a:solidFill>
                            <a:schemeClr val="tx1"/>
                          </a:solidFill>
                        </a:rPr>
                        <a:t>Nature</a:t>
                      </a:r>
                    </a:p>
                    <a:p>
                      <a:pPr marL="171450" indent="-171450">
                        <a:buFont typeface="Arial" panose="020B0604020202020204" pitchFamily="34" charset="0"/>
                        <a:buChar char="•"/>
                      </a:pPr>
                      <a:r>
                        <a:rPr lang="en-GB" sz="1400" dirty="0" smtClean="0">
                          <a:solidFill>
                            <a:schemeClr val="tx1"/>
                          </a:solidFill>
                        </a:rPr>
                        <a:t>Nature Research Journals</a:t>
                      </a:r>
                    </a:p>
                    <a:p>
                      <a:pPr marL="171450" indent="-171450">
                        <a:buFont typeface="Arial" panose="020B0604020202020204" pitchFamily="34" charset="0"/>
                        <a:buChar char="•"/>
                      </a:pPr>
                      <a:r>
                        <a:rPr lang="en-GB" sz="1400" dirty="0" smtClean="0">
                          <a:solidFill>
                            <a:schemeClr val="tx1"/>
                          </a:solidFill>
                        </a:rPr>
                        <a:t>Scientific American</a:t>
                      </a:r>
                    </a:p>
                    <a:p>
                      <a:pPr marL="171450" indent="-171450">
                        <a:buFont typeface="Arial" panose="020B0604020202020204" pitchFamily="34" charset="0"/>
                        <a:buChar char="•"/>
                      </a:pPr>
                      <a:r>
                        <a:rPr lang="en-GB" sz="1400" dirty="0" err="1" smtClean="0">
                          <a:solidFill>
                            <a:schemeClr val="tx1"/>
                          </a:solidFill>
                        </a:rPr>
                        <a:t>Spektrum</a:t>
                      </a:r>
                      <a:r>
                        <a:rPr lang="en-GB" sz="1400" baseline="0" dirty="0" smtClean="0">
                          <a:solidFill>
                            <a:schemeClr val="tx1"/>
                          </a:solidFill>
                        </a:rPr>
                        <a:t> </a:t>
                      </a:r>
                    </a:p>
                    <a:p>
                      <a:pPr marL="171450" indent="-171450">
                        <a:buFont typeface="Arial" panose="020B0604020202020204" pitchFamily="34" charset="0"/>
                        <a:buChar char="•"/>
                      </a:pPr>
                      <a:r>
                        <a:rPr lang="en-GB" sz="1400" dirty="0" smtClean="0">
                          <a:solidFill>
                            <a:schemeClr val="tx1"/>
                          </a:solidFill>
                        </a:rPr>
                        <a:t>Scientific American MIND</a:t>
                      </a:r>
                    </a:p>
                    <a:p>
                      <a:pPr marL="171450" indent="-171450">
                        <a:buFont typeface="Arial" panose="020B0604020202020204" pitchFamily="34" charset="0"/>
                        <a:buChar char="•"/>
                      </a:pPr>
                      <a:r>
                        <a:rPr lang="en-GB" sz="1400" dirty="0" smtClean="0">
                          <a:solidFill>
                            <a:schemeClr val="tx1"/>
                          </a:solidFill>
                        </a:rPr>
                        <a:t>Nature Index</a:t>
                      </a:r>
                    </a:p>
                    <a:p>
                      <a:pPr marL="171450" indent="-171450">
                        <a:buFont typeface="Arial" panose="020B0604020202020204" pitchFamily="34" charset="0"/>
                        <a:buChar char="•"/>
                      </a:pPr>
                      <a:r>
                        <a:rPr lang="en-GB" sz="1400" dirty="0" smtClean="0">
                          <a:solidFill>
                            <a:schemeClr val="tx1"/>
                          </a:solidFill>
                        </a:rPr>
                        <a:t>Nature Methods</a:t>
                      </a:r>
                    </a:p>
                    <a:p>
                      <a:pPr marL="171450" indent="-171450">
                        <a:buFont typeface="Arial" panose="020B0604020202020204" pitchFamily="34" charset="0"/>
                        <a:buChar char="•"/>
                      </a:pPr>
                      <a:r>
                        <a:rPr lang="en-GB" sz="1400" dirty="0" smtClean="0">
                          <a:solidFill>
                            <a:schemeClr val="tx1"/>
                          </a:solidFill>
                        </a:rPr>
                        <a:t>Nature</a:t>
                      </a:r>
                      <a:r>
                        <a:rPr lang="en-GB" sz="1400" baseline="0" dirty="0" smtClean="0">
                          <a:solidFill>
                            <a:schemeClr val="tx1"/>
                          </a:solidFill>
                        </a:rPr>
                        <a:t> Protocols</a:t>
                      </a:r>
                    </a:p>
                    <a:p>
                      <a:pPr marL="171450" indent="-171450">
                        <a:buFont typeface="Arial" panose="020B0604020202020204" pitchFamily="34" charset="0"/>
                        <a:buChar char="•"/>
                      </a:pPr>
                      <a:r>
                        <a:rPr lang="en-GB" sz="1400" baseline="0" dirty="0" smtClean="0">
                          <a:solidFill>
                            <a:schemeClr val="tx1"/>
                          </a:solidFill>
                        </a:rPr>
                        <a:t>Nature Reviews</a:t>
                      </a:r>
                    </a:p>
                    <a:p>
                      <a:pPr marL="171450" indent="-171450">
                        <a:buFont typeface="Arial" panose="020B0604020202020204" pitchFamily="34" charset="0"/>
                        <a:buChar char="•"/>
                      </a:pPr>
                      <a:r>
                        <a:rPr lang="en-GB" sz="1400" baseline="0" dirty="0" smtClean="0">
                          <a:solidFill>
                            <a:schemeClr val="tx1"/>
                          </a:solidFill>
                        </a:rPr>
                        <a:t>Nature Jobs</a:t>
                      </a:r>
                    </a:p>
                    <a:p>
                      <a:pPr marL="171450" indent="-171450">
                        <a:buFont typeface="Arial" panose="020B0604020202020204" pitchFamily="34" charset="0"/>
                        <a:buChar char="•"/>
                      </a:pPr>
                      <a:r>
                        <a:rPr lang="en-GB" sz="1400" baseline="0" dirty="0" smtClean="0">
                          <a:solidFill>
                            <a:schemeClr val="tx1"/>
                          </a:solidFill>
                        </a:rPr>
                        <a:t>Nature Conferences</a:t>
                      </a:r>
                    </a:p>
                    <a:p>
                      <a:pPr marL="171450" indent="-171450">
                        <a:buFont typeface="Arial" panose="020B0604020202020204" pitchFamily="34" charset="0"/>
                        <a:buChar char="•"/>
                      </a:pPr>
                      <a:r>
                        <a:rPr lang="en-GB" sz="1400" baseline="0" dirty="0" smtClean="0">
                          <a:solidFill>
                            <a:schemeClr val="tx1"/>
                          </a:solidFill>
                        </a:rPr>
                        <a:t>Nature Masterclasses</a:t>
                      </a:r>
                    </a:p>
                    <a:p>
                      <a:pPr marL="171450" indent="-171450">
                        <a:buFont typeface="Arial" panose="020B0604020202020204" pitchFamily="34" charset="0"/>
                        <a:buChar char="•"/>
                      </a:pPr>
                      <a:r>
                        <a:rPr lang="en-GB" sz="1400" baseline="0" dirty="0" smtClean="0">
                          <a:solidFill>
                            <a:schemeClr val="tx1"/>
                          </a:solidFill>
                        </a:rPr>
                        <a:t>Nature Education</a:t>
                      </a:r>
                      <a:endParaRPr lang="en-GB" sz="1400" dirty="0" smtClean="0">
                        <a:solidFill>
                          <a:schemeClr val="tx1"/>
                        </a:solidFill>
                      </a:endParaRPr>
                    </a:p>
                    <a:p>
                      <a:pPr marL="171450" indent="-171450">
                        <a:buFont typeface="Arial" panose="020B0604020202020204" pitchFamily="34" charset="0"/>
                        <a:buChar char="•"/>
                      </a:pPr>
                      <a:r>
                        <a:rPr lang="en-GB" sz="1400" dirty="0" smtClean="0">
                          <a:solidFill>
                            <a:schemeClr val="tx1"/>
                          </a:solidFill>
                        </a:rPr>
                        <a:t>Springer Shop</a:t>
                      </a:r>
                    </a:p>
                    <a:p>
                      <a:pPr marL="171450" indent="-171450">
                        <a:buFont typeface="Arial" panose="020B0604020202020204" pitchFamily="34" charset="0"/>
                        <a:buChar char="•"/>
                      </a:pPr>
                      <a:r>
                        <a:rPr lang="en-GB" sz="1400" dirty="0" smtClean="0">
                          <a:solidFill>
                            <a:schemeClr val="tx1"/>
                          </a:solidFill>
                        </a:rPr>
                        <a:t>Springer Protocols </a:t>
                      </a:r>
                    </a:p>
                    <a:p>
                      <a:pPr marL="171450" indent="-171450">
                        <a:buFont typeface="Arial" panose="020B0604020202020204" pitchFamily="34" charset="0"/>
                        <a:buChar char="•"/>
                      </a:pPr>
                      <a:r>
                        <a:rPr lang="en-GB" sz="1400" dirty="0" err="1" smtClean="0">
                          <a:solidFill>
                            <a:schemeClr val="tx1"/>
                          </a:solidFill>
                        </a:rPr>
                        <a:t>SpringerMaterials</a:t>
                      </a:r>
                      <a:r>
                        <a:rPr lang="en-GB" sz="1400" dirty="0" smtClean="0">
                          <a:solidFill>
                            <a:schemeClr val="tx1"/>
                          </a:solidFill>
                        </a:rPr>
                        <a:t> </a:t>
                      </a:r>
                    </a:p>
                    <a:p>
                      <a:pPr marL="171450" indent="-171450">
                        <a:buFont typeface="Arial" panose="020B0604020202020204" pitchFamily="34" charset="0"/>
                        <a:buChar char="•"/>
                      </a:pPr>
                      <a:r>
                        <a:rPr lang="en-GB" sz="1400" dirty="0" err="1" smtClean="0">
                          <a:solidFill>
                            <a:schemeClr val="tx1"/>
                          </a:solidFill>
                        </a:rPr>
                        <a:t>Adis</a:t>
                      </a:r>
                      <a:r>
                        <a:rPr lang="en-GB" sz="1400" baseline="0" dirty="0" smtClean="0">
                          <a:solidFill>
                            <a:schemeClr val="tx1"/>
                          </a:solidFill>
                        </a:rPr>
                        <a:t> Insight</a:t>
                      </a:r>
                      <a:endParaRPr lang="en-GB" sz="1400" dirty="0" smtClean="0">
                        <a:solidFill>
                          <a:schemeClr val="tx1"/>
                        </a:solidFill>
                      </a:endParaRPr>
                    </a:p>
                    <a:p>
                      <a:pPr marL="171450" indent="-171450">
                        <a:buFont typeface="Arial" panose="020B0604020202020204" pitchFamily="34" charset="0"/>
                        <a:buChar char="•"/>
                      </a:pPr>
                      <a:r>
                        <a:rPr lang="en-GB" sz="1400" dirty="0" smtClean="0">
                          <a:solidFill>
                            <a:schemeClr val="tx1"/>
                          </a:solidFill>
                        </a:rPr>
                        <a:t>Macmillan</a:t>
                      </a:r>
                      <a:r>
                        <a:rPr lang="en-GB" sz="1400" baseline="0" dirty="0" smtClean="0">
                          <a:solidFill>
                            <a:schemeClr val="tx1"/>
                          </a:solidFill>
                        </a:rPr>
                        <a:t> Science Communication</a:t>
                      </a:r>
                    </a:p>
                    <a:p>
                      <a:pPr marL="171450" indent="-171450">
                        <a:buFont typeface="Arial" panose="020B0604020202020204" pitchFamily="34" charset="0"/>
                        <a:buChar char="•"/>
                      </a:pPr>
                      <a:r>
                        <a:rPr lang="en-GB" sz="1400" baseline="0" dirty="0" smtClean="0">
                          <a:solidFill>
                            <a:schemeClr val="tx1"/>
                          </a:solidFill>
                        </a:rPr>
                        <a:t>Macmillan Medical</a:t>
                      </a:r>
                      <a:endParaRPr lang="en-GB" sz="1600" dirty="0" smtClean="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smtClean="0">
                          <a:solidFill>
                            <a:schemeClr val="tx1"/>
                          </a:solidFill>
                        </a:rPr>
                        <a:t>Springer </a:t>
                      </a:r>
                    </a:p>
                    <a:p>
                      <a:pPr marL="171450" indent="-171450">
                        <a:buFont typeface="Arial" panose="020B0604020202020204" pitchFamily="34" charset="0"/>
                        <a:buChar char="•"/>
                      </a:pPr>
                      <a:r>
                        <a:rPr lang="en-GB" sz="1400" dirty="0" err="1" smtClean="0">
                          <a:solidFill>
                            <a:schemeClr val="tx1"/>
                          </a:solidFill>
                        </a:rPr>
                        <a:t>Birkhäuser</a:t>
                      </a:r>
                      <a:endParaRPr lang="en-GB" sz="1400" dirty="0" smtClean="0">
                        <a:solidFill>
                          <a:schemeClr val="tx1"/>
                        </a:solidFill>
                      </a:endParaRPr>
                    </a:p>
                    <a:p>
                      <a:pPr marL="171450" indent="-171450">
                        <a:buFont typeface="Arial" panose="020B0604020202020204" pitchFamily="34" charset="0"/>
                        <a:buChar char="•"/>
                      </a:pPr>
                      <a:r>
                        <a:rPr lang="en-GB" sz="1400" dirty="0" smtClean="0">
                          <a:solidFill>
                            <a:schemeClr val="tx1"/>
                          </a:solidFill>
                        </a:rPr>
                        <a:t>Chemistry Central </a:t>
                      </a:r>
                    </a:p>
                    <a:p>
                      <a:pPr marL="171450" indent="-171450">
                        <a:buFont typeface="Arial" panose="020B0604020202020204" pitchFamily="34" charset="0"/>
                        <a:buChar char="•"/>
                      </a:pPr>
                      <a:r>
                        <a:rPr lang="en-GB" sz="1400" dirty="0" smtClean="0">
                          <a:solidFill>
                            <a:schemeClr val="tx1"/>
                          </a:solidFill>
                        </a:rPr>
                        <a:t>Springer </a:t>
                      </a:r>
                      <a:r>
                        <a:rPr lang="en-GB" sz="1400" dirty="0" err="1" smtClean="0">
                          <a:solidFill>
                            <a:schemeClr val="tx1"/>
                          </a:solidFill>
                        </a:rPr>
                        <a:t>Gabler</a:t>
                      </a:r>
                      <a:r>
                        <a:rPr lang="en-GB" sz="1400" dirty="0" smtClean="0">
                          <a:solidFill>
                            <a:schemeClr val="tx1"/>
                          </a:solidFill>
                        </a:rPr>
                        <a:t> </a:t>
                      </a:r>
                    </a:p>
                    <a:p>
                      <a:pPr marL="171450" indent="-171450">
                        <a:buFont typeface="Arial" panose="020B0604020202020204" pitchFamily="34" charset="0"/>
                        <a:buChar char="•"/>
                      </a:pPr>
                      <a:r>
                        <a:rPr lang="en-GB" sz="1400" dirty="0" smtClean="0">
                          <a:solidFill>
                            <a:schemeClr val="tx1"/>
                          </a:solidFill>
                        </a:rPr>
                        <a:t>Springer </a:t>
                      </a:r>
                      <a:r>
                        <a:rPr lang="en-GB" sz="1400" dirty="0" err="1" smtClean="0">
                          <a:solidFill>
                            <a:schemeClr val="tx1"/>
                          </a:solidFill>
                        </a:rPr>
                        <a:t>Spektrum</a:t>
                      </a:r>
                      <a:r>
                        <a:rPr lang="en-GB" sz="1400" dirty="0" smtClean="0">
                          <a:solidFill>
                            <a:schemeClr val="tx1"/>
                          </a:solidFill>
                        </a:rPr>
                        <a:t> </a:t>
                      </a:r>
                    </a:p>
                    <a:p>
                      <a:pPr marL="171450" indent="-171450">
                        <a:buFont typeface="Arial" panose="020B0604020202020204" pitchFamily="34" charset="0"/>
                        <a:buChar char="•"/>
                      </a:pPr>
                      <a:r>
                        <a:rPr lang="en-GB" sz="1400" dirty="0" smtClean="0">
                          <a:solidFill>
                            <a:schemeClr val="tx1"/>
                          </a:solidFill>
                        </a:rPr>
                        <a:t>Springer </a:t>
                      </a:r>
                      <a:r>
                        <a:rPr lang="en-GB" sz="1400" dirty="0" err="1" smtClean="0">
                          <a:solidFill>
                            <a:schemeClr val="tx1"/>
                          </a:solidFill>
                        </a:rPr>
                        <a:t>Vieweg</a:t>
                      </a:r>
                      <a:r>
                        <a:rPr lang="en-GB" sz="1400" dirty="0" smtClean="0">
                          <a:solidFill>
                            <a:schemeClr val="tx1"/>
                          </a:solidFill>
                        </a:rPr>
                        <a:t> </a:t>
                      </a:r>
                    </a:p>
                    <a:p>
                      <a:pPr marL="171450" indent="-171450">
                        <a:buFont typeface="Arial" panose="020B0604020202020204" pitchFamily="34" charset="0"/>
                        <a:buChar char="•"/>
                      </a:pPr>
                      <a:r>
                        <a:rPr lang="en-GB" sz="1400" dirty="0" smtClean="0">
                          <a:solidFill>
                            <a:schemeClr val="tx1"/>
                          </a:solidFill>
                        </a:rPr>
                        <a:t>Springer VS </a:t>
                      </a:r>
                    </a:p>
                    <a:p>
                      <a:pPr marL="171450" indent="-171450">
                        <a:buFont typeface="Arial" panose="020B0604020202020204" pitchFamily="34" charset="0"/>
                        <a:buChar char="•"/>
                      </a:pPr>
                      <a:r>
                        <a:rPr lang="en-GB" sz="1400" dirty="0" err="1" smtClean="0">
                          <a:solidFill>
                            <a:schemeClr val="tx1"/>
                          </a:solidFill>
                        </a:rPr>
                        <a:t>SpringerReference</a:t>
                      </a:r>
                      <a:r>
                        <a:rPr lang="en-GB" sz="1400" dirty="0" smtClean="0">
                          <a:solidFill>
                            <a:schemeClr val="tx1"/>
                          </a:solidFill>
                        </a:rPr>
                        <a:t> </a:t>
                      </a:r>
                    </a:p>
                    <a:p>
                      <a:pPr marL="171450" indent="-171450">
                        <a:buFont typeface="Arial" panose="020B0604020202020204" pitchFamily="34" charset="0"/>
                        <a:buChar char="•"/>
                      </a:pPr>
                      <a:r>
                        <a:rPr lang="en-GB" sz="1400" dirty="0" err="1" smtClean="0">
                          <a:solidFill>
                            <a:schemeClr val="tx1"/>
                          </a:solidFill>
                        </a:rPr>
                        <a:t>Apress</a:t>
                      </a:r>
                      <a:r>
                        <a:rPr lang="en-GB" sz="1400" dirty="0" smtClean="0">
                          <a:solidFill>
                            <a:schemeClr val="tx1"/>
                          </a:solidFill>
                        </a:rPr>
                        <a:t> </a:t>
                      </a:r>
                    </a:p>
                    <a:p>
                      <a:pPr marL="171450" indent="-171450">
                        <a:buFont typeface="Arial" panose="020B0604020202020204" pitchFamily="34" charset="0"/>
                        <a:buChar char="•"/>
                      </a:pPr>
                      <a:r>
                        <a:rPr lang="en-GB" sz="1400" dirty="0" smtClean="0">
                          <a:solidFill>
                            <a:schemeClr val="tx1"/>
                          </a:solidFill>
                        </a:rPr>
                        <a:t>Open Choice</a:t>
                      </a:r>
                    </a:p>
                    <a:p>
                      <a:pPr marL="171450" indent="-171450">
                        <a:buFont typeface="Arial" panose="020B0604020202020204" pitchFamily="34" charset="0"/>
                        <a:buChar char="•"/>
                      </a:pPr>
                      <a:r>
                        <a:rPr lang="en-GB" sz="1400" dirty="0" smtClean="0">
                          <a:solidFill>
                            <a:schemeClr val="tx1"/>
                          </a:solidFill>
                        </a:rPr>
                        <a:t>Palgrave Macmillan</a:t>
                      </a:r>
                    </a:p>
                    <a:p>
                      <a:pPr marL="171450" indent="-171450">
                        <a:buFont typeface="Arial" panose="020B0604020202020204" pitchFamily="34" charset="0"/>
                        <a:buChar char="•"/>
                      </a:pPr>
                      <a:r>
                        <a:rPr lang="en-GB" sz="1400" dirty="0" smtClean="0">
                          <a:solidFill>
                            <a:schemeClr val="tx1"/>
                          </a:solidFill>
                        </a:rPr>
                        <a:t>NPG Academic Journals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err="1" smtClean="0">
                          <a:solidFill>
                            <a:schemeClr val="tx1"/>
                          </a:solidFill>
                          <a:latin typeface="+mn-lt"/>
                          <a:ea typeface="+mn-ea"/>
                          <a:cs typeface="+mn-cs"/>
                        </a:rPr>
                        <a:t>zbMATH</a:t>
                      </a:r>
                      <a:endParaRPr lang="en-GB" sz="1400" dirty="0" smtClean="0">
                        <a:solidFill>
                          <a:schemeClr val="tx1"/>
                        </a:solidFill>
                      </a:endParaRPr>
                    </a:p>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kern="1200" dirty="0" err="1" smtClean="0">
                          <a:solidFill>
                            <a:schemeClr val="dk1"/>
                          </a:solidFill>
                          <a:effectLst/>
                          <a:latin typeface="+mn-lt"/>
                          <a:ea typeface="+mn-ea"/>
                          <a:cs typeface="+mn-cs"/>
                        </a:rPr>
                        <a:t>BioMed</a:t>
                      </a:r>
                      <a:r>
                        <a:rPr lang="en-GB" sz="1400" kern="1200" dirty="0" smtClean="0">
                          <a:solidFill>
                            <a:schemeClr val="dk1"/>
                          </a:solidFill>
                          <a:effectLst/>
                          <a:latin typeface="+mn-lt"/>
                          <a:ea typeface="+mn-ea"/>
                          <a:cs typeface="+mn-cs"/>
                        </a:rPr>
                        <a:t> Central </a:t>
                      </a:r>
                    </a:p>
                    <a:p>
                      <a:pPr marL="171450" indent="-171450">
                        <a:buFont typeface="Arial" panose="020B0604020202020204" pitchFamily="34" charset="0"/>
                        <a:buChar char="•"/>
                      </a:pPr>
                      <a:r>
                        <a:rPr lang="en-GB" sz="1400" kern="1200" dirty="0" err="1" smtClean="0">
                          <a:solidFill>
                            <a:schemeClr val="dk1"/>
                          </a:solidFill>
                          <a:effectLst/>
                          <a:latin typeface="+mn-lt"/>
                          <a:ea typeface="+mn-ea"/>
                          <a:cs typeface="+mn-cs"/>
                        </a:rPr>
                        <a:t>SpringerOpen</a:t>
                      </a:r>
                      <a:r>
                        <a:rPr lang="en-GB" sz="1400" kern="1200" dirty="0" smtClean="0">
                          <a:solidFill>
                            <a:schemeClr val="dk1"/>
                          </a:solidFill>
                          <a:effectLst/>
                          <a:latin typeface="+mn-lt"/>
                          <a:ea typeface="+mn-ea"/>
                          <a:cs typeface="+mn-cs"/>
                        </a:rPr>
                        <a:t> </a:t>
                      </a:r>
                    </a:p>
                    <a:p>
                      <a:pPr marL="171450" indent="-171450">
                        <a:buFont typeface="Arial" panose="020B0604020202020204" pitchFamily="34" charset="0"/>
                        <a:buChar char="•"/>
                      </a:pPr>
                      <a:r>
                        <a:rPr lang="en-GB" sz="1400" kern="1200" dirty="0" err="1" smtClean="0">
                          <a:solidFill>
                            <a:schemeClr val="dk1"/>
                          </a:solidFill>
                          <a:effectLst/>
                          <a:latin typeface="+mn-lt"/>
                          <a:ea typeface="+mn-ea"/>
                          <a:cs typeface="+mn-cs"/>
                        </a:rPr>
                        <a:t>SpringerPlus</a:t>
                      </a:r>
                      <a:r>
                        <a:rPr lang="en-GB" sz="1400" kern="1200" dirty="0" smtClean="0">
                          <a:solidFill>
                            <a:schemeClr val="dk1"/>
                          </a:solidFill>
                          <a:effectLst/>
                          <a:latin typeface="+mn-lt"/>
                          <a:ea typeface="+mn-ea"/>
                          <a:cs typeface="+mn-cs"/>
                        </a:rPr>
                        <a:t> (is a journal of </a:t>
                      </a:r>
                      <a:r>
                        <a:rPr lang="en-GB" sz="1400" kern="1200" dirty="0" err="1" smtClean="0">
                          <a:solidFill>
                            <a:schemeClr val="dk1"/>
                          </a:solidFill>
                          <a:effectLst/>
                          <a:latin typeface="+mn-lt"/>
                          <a:ea typeface="+mn-ea"/>
                          <a:cs typeface="+mn-cs"/>
                        </a:rPr>
                        <a:t>SpringerOpen</a:t>
                      </a:r>
                      <a:r>
                        <a:rPr lang="en-GB" sz="1400" kern="1200" dirty="0" smtClean="0">
                          <a:solidFill>
                            <a:schemeClr val="dk1"/>
                          </a:solidFill>
                          <a:effectLst/>
                          <a:latin typeface="+mn-lt"/>
                          <a:ea typeface="+mn-ea"/>
                          <a:cs typeface="+mn-cs"/>
                        </a:rPr>
                        <a:t>)</a:t>
                      </a:r>
                    </a:p>
                    <a:p>
                      <a:pPr marL="171450" indent="-171450">
                        <a:buFont typeface="Arial" panose="020B0604020202020204" pitchFamily="34" charset="0"/>
                        <a:buChar char="•"/>
                      </a:pPr>
                      <a:r>
                        <a:rPr lang="en-GB" sz="1400" kern="1200" dirty="0" smtClean="0">
                          <a:solidFill>
                            <a:schemeClr val="dk1"/>
                          </a:solidFill>
                          <a:effectLst/>
                          <a:latin typeface="+mn-lt"/>
                          <a:ea typeface="+mn-ea"/>
                          <a:cs typeface="+mn-cs"/>
                        </a:rPr>
                        <a:t>Nature Communications</a:t>
                      </a:r>
                    </a:p>
                    <a:p>
                      <a:pPr marL="171450" indent="-171450">
                        <a:buFont typeface="Arial" panose="020B0604020202020204" pitchFamily="34" charset="0"/>
                        <a:buChar char="•"/>
                      </a:pPr>
                      <a:r>
                        <a:rPr lang="en-GB" sz="1400" kern="1200" dirty="0" smtClean="0">
                          <a:solidFill>
                            <a:schemeClr val="dk1"/>
                          </a:solidFill>
                          <a:effectLst/>
                          <a:latin typeface="+mn-lt"/>
                          <a:ea typeface="+mn-ea"/>
                          <a:cs typeface="+mn-cs"/>
                        </a:rPr>
                        <a:t>Scientific Reports</a:t>
                      </a:r>
                    </a:p>
                    <a:p>
                      <a:pPr marL="171450" indent="-171450">
                        <a:buFont typeface="Arial" panose="020B0604020202020204" pitchFamily="34" charset="0"/>
                        <a:buChar char="•"/>
                      </a:pPr>
                      <a:r>
                        <a:rPr lang="en-GB" sz="1400" kern="1200" dirty="0" smtClean="0">
                          <a:solidFill>
                            <a:schemeClr val="tx1"/>
                          </a:solidFill>
                          <a:effectLst/>
                          <a:latin typeface="+mn-lt"/>
                          <a:ea typeface="+mn-ea"/>
                          <a:cs typeface="+mn-cs"/>
                        </a:rPr>
                        <a:t>Scientific Data</a:t>
                      </a:r>
                    </a:p>
                    <a:p>
                      <a:pPr marL="171450" indent="-171450">
                        <a:buFont typeface="Arial" panose="020B0604020202020204" pitchFamily="34" charset="0"/>
                        <a:buChar char="•"/>
                      </a:pPr>
                      <a:r>
                        <a:rPr lang="en-GB" sz="1400" kern="1200" dirty="0" smtClean="0">
                          <a:solidFill>
                            <a:schemeClr val="tx1"/>
                          </a:solidFill>
                          <a:effectLst/>
                          <a:latin typeface="+mn-lt"/>
                          <a:ea typeface="+mn-ea"/>
                          <a:cs typeface="+mn-cs"/>
                        </a:rPr>
                        <a:t>NPJs</a:t>
                      </a:r>
                    </a:p>
                    <a:p>
                      <a:pPr marL="171450" indent="-171450">
                        <a:buFont typeface="Arial" panose="020B0604020202020204" pitchFamily="34" charset="0"/>
                        <a:buChar char="•"/>
                      </a:pPr>
                      <a:r>
                        <a:rPr lang="en-GB" sz="1400" kern="1200" dirty="0" smtClean="0">
                          <a:solidFill>
                            <a:schemeClr val="tx1"/>
                          </a:solidFill>
                          <a:effectLst/>
                          <a:latin typeface="+mn-lt"/>
                          <a:ea typeface="+mn-ea"/>
                          <a:cs typeface="+mn-cs"/>
                        </a:rPr>
                        <a:t>Palgrave Communications</a:t>
                      </a:r>
                    </a:p>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56543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Focused on science, education and professional publishing</a:t>
            </a:r>
            <a:endParaRPr lang="en-GB" dirty="0"/>
          </a:p>
        </p:txBody>
      </p:sp>
      <p:graphicFrame>
        <p:nvGraphicFramePr>
          <p:cNvPr id="5" name="Chart 4"/>
          <p:cNvGraphicFramePr/>
          <p:nvPr>
            <p:extLst>
              <p:ext uri="{D42A27DB-BD31-4B8C-83A1-F6EECF244321}">
                <p14:modId xmlns:p14="http://schemas.microsoft.com/office/powerpoint/2010/main" val="1006807881"/>
              </p:ext>
            </p:extLst>
          </p:nvPr>
        </p:nvGraphicFramePr>
        <p:xfrm>
          <a:off x="825501" y="1428750"/>
          <a:ext cx="8239126" cy="44862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37376" y="1670304"/>
            <a:ext cx="1950720" cy="453183"/>
          </a:xfrm>
          <a:prstGeom prst="rect">
            <a:avLst/>
          </a:prstGeom>
          <a:noFill/>
        </p:spPr>
        <p:txBody>
          <a:bodyPr wrap="square" lIns="72000" tIns="72000" rIns="72000" bIns="72000" rtlCol="0">
            <a:spAutoFit/>
          </a:bodyPr>
          <a:lstStyle/>
          <a:p>
            <a:r>
              <a:rPr lang="en-GB" sz="2000" dirty="0"/>
              <a:t>*</a:t>
            </a:r>
            <a:r>
              <a:rPr lang="en-GB" sz="2000" dirty="0" smtClean="0"/>
              <a:t>By revenue</a:t>
            </a:r>
          </a:p>
        </p:txBody>
      </p:sp>
    </p:spTree>
    <p:extLst>
      <p:ext uri="{BB962C8B-B14F-4D97-AF65-F5344CB8AC3E}">
        <p14:creationId xmlns:p14="http://schemas.microsoft.com/office/powerpoint/2010/main" val="208119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Based where our customers need us to be</a:t>
            </a:r>
            <a:endParaRPr lang="en-GB" dirty="0"/>
          </a:p>
        </p:txBody>
      </p:sp>
      <p:grpSp>
        <p:nvGrpSpPr>
          <p:cNvPr id="2" name="Group 1"/>
          <p:cNvGrpSpPr/>
          <p:nvPr/>
        </p:nvGrpSpPr>
        <p:grpSpPr>
          <a:xfrm>
            <a:off x="1104226" y="1397249"/>
            <a:ext cx="7879842" cy="4575423"/>
            <a:chOff x="1132801" y="1225799"/>
            <a:chExt cx="7879842" cy="4575423"/>
          </a:xfrm>
        </p:grpSpPr>
        <p:grpSp>
          <p:nvGrpSpPr>
            <p:cNvPr id="186" name="Gruppieren 6"/>
            <p:cNvGrpSpPr/>
            <p:nvPr/>
          </p:nvGrpSpPr>
          <p:grpSpPr>
            <a:xfrm>
              <a:off x="1133429" y="1657872"/>
              <a:ext cx="7808398" cy="4143350"/>
              <a:chOff x="103188" y="1114425"/>
              <a:chExt cx="8934449" cy="4359276"/>
            </a:xfrm>
          </p:grpSpPr>
          <p:sp>
            <p:nvSpPr>
              <p:cNvPr id="187" name="USA (Alaska)" descr="© INSCALE GmbH, 15.06.2010"/>
              <p:cNvSpPr>
                <a:spLocks noEditPoints="1"/>
              </p:cNvSpPr>
              <p:nvPr/>
            </p:nvSpPr>
            <p:spPr bwMode="auto">
              <a:xfrm>
                <a:off x="103188" y="1406525"/>
                <a:ext cx="1247775" cy="539750"/>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88" name="USA" descr="© INSCALE GmbH, 15.06.2010"/>
              <p:cNvSpPr>
                <a:spLocks noEditPoints="1"/>
              </p:cNvSpPr>
              <p:nvPr/>
            </p:nvSpPr>
            <p:spPr bwMode="auto">
              <a:xfrm>
                <a:off x="919162" y="2055813"/>
                <a:ext cx="1590675" cy="788988"/>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89" name="Puerto Rico" descr="© INSCALE GmbH, 15.06.2010"/>
              <p:cNvSpPr>
                <a:spLocks/>
              </p:cNvSpPr>
              <p:nvPr/>
            </p:nvSpPr>
            <p:spPr bwMode="auto">
              <a:xfrm>
                <a:off x="2303462" y="3065463"/>
                <a:ext cx="55563" cy="23812"/>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0" name="Panama" descr="© INSCALE GmbH, 15.06.2010"/>
              <p:cNvSpPr>
                <a:spLocks/>
              </p:cNvSpPr>
              <p:nvPr/>
            </p:nvSpPr>
            <p:spPr bwMode="auto">
              <a:xfrm>
                <a:off x="1820862" y="3352800"/>
                <a:ext cx="165100" cy="79375"/>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1" name="Nicaragua" descr="© INSCALE GmbH, 15.06.2010"/>
              <p:cNvSpPr>
                <a:spLocks/>
              </p:cNvSpPr>
              <p:nvPr/>
            </p:nvSpPr>
            <p:spPr bwMode="auto">
              <a:xfrm>
                <a:off x="1698626" y="3181350"/>
                <a:ext cx="131763" cy="134938"/>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2" name="Newfoundland" descr="© INSCALE GmbH, 15.06.2010"/>
              <p:cNvSpPr>
                <a:spLocks/>
              </p:cNvSpPr>
              <p:nvPr/>
            </p:nvSpPr>
            <p:spPr bwMode="auto">
              <a:xfrm>
                <a:off x="2733675" y="1990725"/>
                <a:ext cx="173038" cy="155575"/>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3" name="Mexico" descr="© INSCALE GmbH, 15.06.2010"/>
              <p:cNvSpPr>
                <a:spLocks/>
              </p:cNvSpPr>
              <p:nvPr/>
            </p:nvSpPr>
            <p:spPr bwMode="auto">
              <a:xfrm>
                <a:off x="1001712" y="2598738"/>
                <a:ext cx="755650" cy="592138"/>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4" name="Jamaica" descr="© INSCALE GmbH, 15.06.2010"/>
              <p:cNvSpPr>
                <a:spLocks/>
              </p:cNvSpPr>
              <p:nvPr/>
            </p:nvSpPr>
            <p:spPr bwMode="auto">
              <a:xfrm>
                <a:off x="1978025" y="3065463"/>
                <a:ext cx="63501" cy="20638"/>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5" name="Honduras" descr="© INSCALE GmbH, 15.06.2010"/>
              <p:cNvSpPr>
                <a:spLocks/>
              </p:cNvSpPr>
              <p:nvPr/>
            </p:nvSpPr>
            <p:spPr bwMode="auto">
              <a:xfrm>
                <a:off x="1654175" y="3143250"/>
                <a:ext cx="180975" cy="100013"/>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6" name="Haiti" descr="© INSCALE GmbH, 15.06.2010"/>
              <p:cNvSpPr>
                <a:spLocks/>
              </p:cNvSpPr>
              <p:nvPr/>
            </p:nvSpPr>
            <p:spPr bwMode="auto">
              <a:xfrm>
                <a:off x="2098675" y="3016250"/>
                <a:ext cx="79375" cy="63500"/>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7" name="Guatemala" descr="© INSCALE GmbH, 15.06.2010"/>
              <p:cNvSpPr>
                <a:spLocks/>
              </p:cNvSpPr>
              <p:nvPr/>
            </p:nvSpPr>
            <p:spPr bwMode="auto">
              <a:xfrm>
                <a:off x="1570037" y="3081338"/>
                <a:ext cx="120650" cy="136525"/>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8" name="Greenland" descr="© INSCALE GmbH, 15.06.2010"/>
              <p:cNvSpPr>
                <a:spLocks noEditPoints="1"/>
              </p:cNvSpPr>
              <p:nvPr/>
            </p:nvSpPr>
            <p:spPr bwMode="auto">
              <a:xfrm>
                <a:off x="2970212" y="1114425"/>
                <a:ext cx="1138238" cy="619125"/>
              </a:xfrm>
              <a:custGeom>
                <a:avLst/>
                <a:gdLst>
                  <a:gd name="T0" fmla="*/ 939201 w 732"/>
                  <a:gd name="T1" fmla="*/ 56001 h 398"/>
                  <a:gd name="T2" fmla="*/ 880112 w 732"/>
                  <a:gd name="T3" fmla="*/ 40445 h 398"/>
                  <a:gd name="T4" fmla="*/ 813249 w 732"/>
                  <a:gd name="T5" fmla="*/ 34223 h 398"/>
                  <a:gd name="T6" fmla="*/ 976520 w 732"/>
                  <a:gd name="T7" fmla="*/ 18667 h 398"/>
                  <a:gd name="T8" fmla="*/ 894107 w 732"/>
                  <a:gd name="T9" fmla="*/ 3111 h 398"/>
                  <a:gd name="T10" fmla="*/ 695071 w 732"/>
                  <a:gd name="T11" fmla="*/ 7778 h 398"/>
                  <a:gd name="T12" fmla="*/ 662417 w 732"/>
                  <a:gd name="T13" fmla="*/ 21778 h 398"/>
                  <a:gd name="T14" fmla="*/ 569119 w 732"/>
                  <a:gd name="T15" fmla="*/ 37334 h 398"/>
                  <a:gd name="T16" fmla="*/ 418287 w 732"/>
                  <a:gd name="T17" fmla="*/ 37334 h 398"/>
                  <a:gd name="T18" fmla="*/ 314104 w 732"/>
                  <a:gd name="T19" fmla="*/ 34223 h 398"/>
                  <a:gd name="T20" fmla="*/ 158607 w 732"/>
                  <a:gd name="T21" fmla="*/ 63779 h 398"/>
                  <a:gd name="T22" fmla="*/ 62199 w 732"/>
                  <a:gd name="T23" fmla="*/ 104225 h 398"/>
                  <a:gd name="T24" fmla="*/ 51314 w 732"/>
                  <a:gd name="T25" fmla="*/ 133781 h 398"/>
                  <a:gd name="T26" fmla="*/ 88633 w 732"/>
                  <a:gd name="T27" fmla="*/ 141559 h 398"/>
                  <a:gd name="T28" fmla="*/ 10885 w 732"/>
                  <a:gd name="T29" fmla="*/ 152448 h 398"/>
                  <a:gd name="T30" fmla="*/ 80858 w 732"/>
                  <a:gd name="T31" fmla="*/ 163337 h 398"/>
                  <a:gd name="T32" fmla="*/ 150832 w 732"/>
                  <a:gd name="T33" fmla="*/ 163337 h 398"/>
                  <a:gd name="T34" fmla="*/ 222361 w 732"/>
                  <a:gd name="T35" fmla="*/ 208449 h 398"/>
                  <a:gd name="T36" fmla="*/ 228580 w 732"/>
                  <a:gd name="T37" fmla="*/ 264450 h 398"/>
                  <a:gd name="T38" fmla="*/ 225470 w 732"/>
                  <a:gd name="T39" fmla="*/ 286229 h 398"/>
                  <a:gd name="T40" fmla="*/ 265900 w 732"/>
                  <a:gd name="T41" fmla="*/ 290895 h 398"/>
                  <a:gd name="T42" fmla="*/ 217696 w 732"/>
                  <a:gd name="T43" fmla="*/ 304896 h 398"/>
                  <a:gd name="T44" fmla="*/ 269010 w 732"/>
                  <a:gd name="T45" fmla="*/ 331341 h 398"/>
                  <a:gd name="T46" fmla="*/ 265900 w 732"/>
                  <a:gd name="T47" fmla="*/ 354675 h 398"/>
                  <a:gd name="T48" fmla="*/ 247240 w 732"/>
                  <a:gd name="T49" fmla="*/ 392009 h 398"/>
                  <a:gd name="T50" fmla="*/ 206811 w 732"/>
                  <a:gd name="T51" fmla="*/ 379564 h 398"/>
                  <a:gd name="T52" fmla="*/ 217696 w 732"/>
                  <a:gd name="T53" fmla="*/ 392009 h 398"/>
                  <a:gd name="T54" fmla="*/ 177266 w 732"/>
                  <a:gd name="T55" fmla="*/ 406009 h 398"/>
                  <a:gd name="T56" fmla="*/ 150832 w 732"/>
                  <a:gd name="T57" fmla="*/ 427787 h 398"/>
                  <a:gd name="T58" fmla="*/ 166382 w 732"/>
                  <a:gd name="T59" fmla="*/ 458899 h 398"/>
                  <a:gd name="T60" fmla="*/ 163272 w 732"/>
                  <a:gd name="T61" fmla="*/ 480677 h 398"/>
                  <a:gd name="T62" fmla="*/ 192816 w 732"/>
                  <a:gd name="T63" fmla="*/ 488455 h 398"/>
                  <a:gd name="T64" fmla="*/ 169492 w 732"/>
                  <a:gd name="T65" fmla="*/ 514900 h 398"/>
                  <a:gd name="T66" fmla="*/ 177266 w 732"/>
                  <a:gd name="T67" fmla="*/ 547568 h 398"/>
                  <a:gd name="T68" fmla="*/ 209921 w 732"/>
                  <a:gd name="T69" fmla="*/ 584902 h 398"/>
                  <a:gd name="T70" fmla="*/ 255015 w 732"/>
                  <a:gd name="T71" fmla="*/ 592680 h 398"/>
                  <a:gd name="T72" fmla="*/ 284559 w 732"/>
                  <a:gd name="T73" fmla="*/ 619125 h 398"/>
                  <a:gd name="T74" fmla="*/ 324988 w 732"/>
                  <a:gd name="T75" fmla="*/ 584902 h 398"/>
                  <a:gd name="T76" fmla="*/ 335873 w 732"/>
                  <a:gd name="T77" fmla="*/ 533568 h 398"/>
                  <a:gd name="T78" fmla="*/ 399627 w 732"/>
                  <a:gd name="T79" fmla="*/ 514900 h 398"/>
                  <a:gd name="T80" fmla="*/ 469601 w 732"/>
                  <a:gd name="T81" fmla="*/ 454232 h 398"/>
                  <a:gd name="T82" fmla="*/ 510030 w 732"/>
                  <a:gd name="T83" fmla="*/ 440232 h 398"/>
                  <a:gd name="T84" fmla="*/ 620432 w 732"/>
                  <a:gd name="T85" fmla="*/ 392009 h 398"/>
                  <a:gd name="T86" fmla="*/ 705956 w 732"/>
                  <a:gd name="T87" fmla="*/ 373342 h 398"/>
                  <a:gd name="T88" fmla="*/ 842793 w 732"/>
                  <a:gd name="T89" fmla="*/ 331341 h 398"/>
                  <a:gd name="T90" fmla="*/ 768154 w 732"/>
                  <a:gd name="T91" fmla="*/ 317340 h 398"/>
                  <a:gd name="T92" fmla="*/ 754160 w 732"/>
                  <a:gd name="T93" fmla="*/ 298673 h 398"/>
                  <a:gd name="T94" fmla="*/ 754160 w 732"/>
                  <a:gd name="T95" fmla="*/ 272228 h 398"/>
                  <a:gd name="T96" fmla="*/ 821024 w 732"/>
                  <a:gd name="T97" fmla="*/ 294007 h 398"/>
                  <a:gd name="T98" fmla="*/ 869228 w 732"/>
                  <a:gd name="T99" fmla="*/ 317340 h 398"/>
                  <a:gd name="T100" fmla="*/ 824133 w 732"/>
                  <a:gd name="T101" fmla="*/ 256672 h 398"/>
                  <a:gd name="T102" fmla="*/ 864563 w 732"/>
                  <a:gd name="T103" fmla="*/ 245783 h 398"/>
                  <a:gd name="T104" fmla="*/ 923651 w 732"/>
                  <a:gd name="T105" fmla="*/ 234894 h 398"/>
                  <a:gd name="T106" fmla="*/ 931426 w 732"/>
                  <a:gd name="T107" fmla="*/ 200671 h 398"/>
                  <a:gd name="T108" fmla="*/ 942311 w 732"/>
                  <a:gd name="T109" fmla="*/ 186671 h 398"/>
                  <a:gd name="T110" fmla="*/ 950086 w 732"/>
                  <a:gd name="T111" fmla="*/ 149337 h 398"/>
                  <a:gd name="T112" fmla="*/ 960971 w 732"/>
                  <a:gd name="T113" fmla="*/ 122892 h 398"/>
                  <a:gd name="T114" fmla="*/ 960971 w 732"/>
                  <a:gd name="T115" fmla="*/ 101113 h 398"/>
                  <a:gd name="T116" fmla="*/ 1020059 w 732"/>
                  <a:gd name="T117" fmla="*/ 82446 h 398"/>
                  <a:gd name="T118" fmla="*/ 1054269 w 732"/>
                  <a:gd name="T119" fmla="*/ 66890 h 398"/>
                  <a:gd name="T120" fmla="*/ 1124242 w 732"/>
                  <a:gd name="T121" fmla="*/ 45112 h 398"/>
                  <a:gd name="T122" fmla="*/ 233245 w 732"/>
                  <a:gd name="T123" fmla="*/ 336008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199" name="El Salvador" descr="© INSCALE GmbH, 15.06.2010"/>
              <p:cNvSpPr>
                <a:spLocks/>
              </p:cNvSpPr>
              <p:nvPr/>
            </p:nvSpPr>
            <p:spPr bwMode="auto">
              <a:xfrm>
                <a:off x="1625601" y="3194050"/>
                <a:ext cx="69850" cy="46038"/>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00" name="Dominican Republic" descr="© INSCALE GmbH, 15.06.2010"/>
              <p:cNvSpPr>
                <a:spLocks/>
              </p:cNvSpPr>
              <p:nvPr/>
            </p:nvSpPr>
            <p:spPr bwMode="auto">
              <a:xfrm>
                <a:off x="2166937" y="3016250"/>
                <a:ext cx="101600" cy="6826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01" name="Cuba" descr="© INSCALE GmbH, 15.06.2010"/>
              <p:cNvSpPr>
                <a:spLocks noEditPoints="1"/>
              </p:cNvSpPr>
              <p:nvPr/>
            </p:nvSpPr>
            <p:spPr bwMode="auto">
              <a:xfrm>
                <a:off x="1812925" y="2906713"/>
                <a:ext cx="300038" cy="109538"/>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02" name="Costa Rica" descr="© INSCALE GmbH, 15.06.2010"/>
              <p:cNvSpPr>
                <a:spLocks/>
              </p:cNvSpPr>
              <p:nvPr/>
            </p:nvSpPr>
            <p:spPr bwMode="auto">
              <a:xfrm>
                <a:off x="1738312" y="3300413"/>
                <a:ext cx="96838" cy="93663"/>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03" name="Canada" descr="© INSCALE GmbH, 15.06.2010"/>
              <p:cNvSpPr>
                <a:spLocks noEditPoints="1"/>
              </p:cNvSpPr>
              <p:nvPr/>
            </p:nvSpPr>
            <p:spPr bwMode="auto">
              <a:xfrm>
                <a:off x="1004888" y="1123950"/>
                <a:ext cx="2262187" cy="1171575"/>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rgbClr val="EAEAEA"/>
              </a:solidFill>
              <a:ln w="3175" algn="ctr">
                <a:solidFill>
                  <a:srgbClr val="FFFFFF">
                    <a:lumMod val="85000"/>
                  </a:srgbClr>
                </a:solidFill>
                <a:round/>
                <a:headEnd/>
                <a:tailEnd/>
              </a:ln>
              <a:effectLst/>
            </p:spPr>
            <p:txBody>
              <a:bodyPr/>
              <a:lstStyle/>
              <a:p>
                <a:pPr>
                  <a:spcBef>
                    <a:spcPct val="0"/>
                  </a:spcBef>
                </a:pPr>
                <a:endParaRPr lang="en-US" sz="2000" kern="0" noProof="1">
                  <a:solidFill>
                    <a:srgbClr val="645746"/>
                  </a:solidFill>
                </a:endParaRPr>
              </a:p>
            </p:txBody>
          </p:sp>
          <p:sp>
            <p:nvSpPr>
              <p:cNvPr id="204" name="Belize" descr="© INSCALE GmbH, 15.06.2010"/>
              <p:cNvSpPr>
                <a:spLocks/>
              </p:cNvSpPr>
              <p:nvPr/>
            </p:nvSpPr>
            <p:spPr bwMode="auto">
              <a:xfrm>
                <a:off x="1662112" y="3062288"/>
                <a:ext cx="44450" cy="85725"/>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grpSp>
            <p:nvGrpSpPr>
              <p:cNvPr id="205" name="Group 1325"/>
              <p:cNvGrpSpPr>
                <a:grpSpLocks/>
              </p:cNvGrpSpPr>
              <p:nvPr/>
            </p:nvGrpSpPr>
            <p:grpSpPr bwMode="auto">
              <a:xfrm>
                <a:off x="6959599" y="3481388"/>
                <a:ext cx="2078038" cy="1706563"/>
                <a:chOff x="4384" y="2193"/>
                <a:chExt cx="1309" cy="1075"/>
              </a:xfrm>
            </p:grpSpPr>
            <p:sp>
              <p:nvSpPr>
                <p:cNvPr id="359" name="Solomon Islands" descr="© INSCALE GmbH, 15.06.2010"/>
                <p:cNvSpPr>
                  <a:spLocks noEditPoints="1"/>
                </p:cNvSpPr>
                <p:nvPr/>
              </p:nvSpPr>
              <p:spPr bwMode="auto">
                <a:xfrm>
                  <a:off x="5498" y="2448"/>
                  <a:ext cx="95" cy="89"/>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60" name="Papua New Guinea" descr="© INSCALE GmbH, 15.06.2010"/>
                <p:cNvSpPr>
                  <a:spLocks noEditPoints="1"/>
                </p:cNvSpPr>
                <p:nvPr/>
              </p:nvSpPr>
              <p:spPr bwMode="auto">
                <a:xfrm>
                  <a:off x="5208" y="2348"/>
                  <a:ext cx="278" cy="186"/>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61" name="New Zealand" descr="© INSCALE GmbH, 15.06.2010"/>
                <p:cNvSpPr>
                  <a:spLocks noEditPoints="1"/>
                </p:cNvSpPr>
                <p:nvPr/>
              </p:nvSpPr>
              <p:spPr bwMode="auto">
                <a:xfrm>
                  <a:off x="5368" y="3017"/>
                  <a:ext cx="325" cy="251"/>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62" name="Indonesia" descr="© INSCALE GmbH, 15.06.2010"/>
                <p:cNvSpPr>
                  <a:spLocks noEditPoints="1"/>
                </p:cNvSpPr>
                <p:nvPr/>
              </p:nvSpPr>
              <p:spPr bwMode="auto">
                <a:xfrm>
                  <a:off x="4384" y="2193"/>
                  <a:ext cx="835" cy="333"/>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63" name="East Timor" descr="© INSCALE GmbH, 15.06.2010"/>
                <p:cNvSpPr>
                  <a:spLocks noEditPoints="1"/>
                </p:cNvSpPr>
                <p:nvPr/>
              </p:nvSpPr>
              <p:spPr bwMode="auto">
                <a:xfrm>
                  <a:off x="4903" y="2480"/>
                  <a:ext cx="64" cy="30"/>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solidFill>
                  <a:srgbClr val="EAEAEA"/>
                </a:solidFill>
                <a:ln w="3175" algn="ctr">
                  <a:solidFill>
                    <a:srgbClr val="D9D9D9"/>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64" name="Australia" descr="© INSCALE GmbH, 15.06.2010"/>
                <p:cNvSpPr>
                  <a:spLocks noEditPoints="1"/>
                </p:cNvSpPr>
                <p:nvPr/>
              </p:nvSpPr>
              <p:spPr bwMode="auto">
                <a:xfrm>
                  <a:off x="4633" y="2529"/>
                  <a:ext cx="726" cy="681"/>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grpSp>
          <p:grpSp>
            <p:nvGrpSpPr>
              <p:cNvPr id="206" name="Group 1324"/>
              <p:cNvGrpSpPr>
                <a:grpSpLocks/>
              </p:cNvGrpSpPr>
              <p:nvPr/>
            </p:nvGrpSpPr>
            <p:grpSpPr bwMode="auto">
              <a:xfrm>
                <a:off x="1862137" y="3259138"/>
                <a:ext cx="1346200" cy="2214563"/>
                <a:chOff x="1173" y="2053"/>
                <a:chExt cx="848" cy="1395"/>
              </a:xfrm>
            </p:grpSpPr>
            <p:sp>
              <p:nvSpPr>
                <p:cNvPr id="346" name="Venezuela" descr="© INSCALE GmbH, 15.06.2010"/>
                <p:cNvSpPr>
                  <a:spLocks noEditPoints="1"/>
                </p:cNvSpPr>
                <p:nvPr/>
              </p:nvSpPr>
              <p:spPr bwMode="auto">
                <a:xfrm>
                  <a:off x="1323" y="2059"/>
                  <a:ext cx="244" cy="238"/>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7" name="Uruguay" descr="© INSCALE GmbH, 15.06.2010"/>
                <p:cNvSpPr>
                  <a:spLocks/>
                </p:cNvSpPr>
                <p:nvPr/>
              </p:nvSpPr>
              <p:spPr bwMode="auto">
                <a:xfrm>
                  <a:off x="1648" y="2931"/>
                  <a:ext cx="94" cy="98"/>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8" name="Suriname" descr="© INSCALE GmbH, 15.06.2010"/>
                <p:cNvSpPr>
                  <a:spLocks/>
                </p:cNvSpPr>
                <p:nvPr/>
              </p:nvSpPr>
              <p:spPr bwMode="auto">
                <a:xfrm>
                  <a:off x="1596" y="2187"/>
                  <a:ext cx="75" cy="86"/>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9" name="Paraguay" descr="© INSCALE GmbH, 15.06.2010"/>
                <p:cNvSpPr>
                  <a:spLocks/>
                </p:cNvSpPr>
                <p:nvPr/>
              </p:nvSpPr>
              <p:spPr bwMode="auto">
                <a:xfrm>
                  <a:off x="1541" y="2707"/>
                  <a:ext cx="153" cy="173"/>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0" name="Guyane (French Guiana)" descr="© INSCALE GmbH, 15.06.2010"/>
                <p:cNvSpPr>
                  <a:spLocks/>
                </p:cNvSpPr>
                <p:nvPr/>
              </p:nvSpPr>
              <p:spPr bwMode="auto">
                <a:xfrm>
                  <a:off x="1658" y="2191"/>
                  <a:ext cx="52" cy="76"/>
                </a:xfrm>
                <a:custGeom>
                  <a:avLst/>
                  <a:gdLst>
                    <a:gd name="T0" fmla="*/ 131048136 w 52"/>
                    <a:gd name="T1" fmla="*/ 80644992 h 76"/>
                    <a:gd name="T2" fmla="*/ 126007825 w 52"/>
                    <a:gd name="T3" fmla="*/ 65524061 h 76"/>
                    <a:gd name="T4" fmla="*/ 120967514 w 52"/>
                    <a:gd name="T5" fmla="*/ 60483751 h 76"/>
                    <a:gd name="T6" fmla="*/ 115927203 w 52"/>
                    <a:gd name="T7" fmla="*/ 55443440 h 76"/>
                    <a:gd name="T8" fmla="*/ 115927203 w 52"/>
                    <a:gd name="T9" fmla="*/ 50403117 h 76"/>
                    <a:gd name="T10" fmla="*/ 100806245 w 52"/>
                    <a:gd name="T11" fmla="*/ 50403117 h 76"/>
                    <a:gd name="T12" fmla="*/ 80645001 w 52"/>
                    <a:gd name="T13" fmla="*/ 15120938 h 76"/>
                    <a:gd name="T14" fmla="*/ 60483757 w 52"/>
                    <a:gd name="T15" fmla="*/ 15120938 h 76"/>
                    <a:gd name="T16" fmla="*/ 55443446 w 52"/>
                    <a:gd name="T17" fmla="*/ 10080624 h 76"/>
                    <a:gd name="T18" fmla="*/ 50403123 w 52"/>
                    <a:gd name="T19" fmla="*/ 10080624 h 76"/>
                    <a:gd name="T20" fmla="*/ 40322501 w 52"/>
                    <a:gd name="T21" fmla="*/ 5040312 h 76"/>
                    <a:gd name="T22" fmla="*/ 35282190 w 52"/>
                    <a:gd name="T23" fmla="*/ 0 h 76"/>
                    <a:gd name="T24" fmla="*/ 30241879 w 52"/>
                    <a:gd name="T25" fmla="*/ 10080624 h 76"/>
                    <a:gd name="T26" fmla="*/ 30241879 w 52"/>
                    <a:gd name="T27" fmla="*/ 25201559 h 76"/>
                    <a:gd name="T28" fmla="*/ 25201561 w 52"/>
                    <a:gd name="T29" fmla="*/ 25201559 h 76"/>
                    <a:gd name="T30" fmla="*/ 20161250 w 52"/>
                    <a:gd name="T31" fmla="*/ 30241875 h 76"/>
                    <a:gd name="T32" fmla="*/ 15120939 w 52"/>
                    <a:gd name="T33" fmla="*/ 35282186 h 76"/>
                    <a:gd name="T34" fmla="*/ 10080625 w 52"/>
                    <a:gd name="T35" fmla="*/ 40322496 h 76"/>
                    <a:gd name="T36" fmla="*/ 5040313 w 52"/>
                    <a:gd name="T37" fmla="*/ 50403117 h 76"/>
                    <a:gd name="T38" fmla="*/ 5040313 w 52"/>
                    <a:gd name="T39" fmla="*/ 70564371 h 76"/>
                    <a:gd name="T40" fmla="*/ 10080625 w 52"/>
                    <a:gd name="T41" fmla="*/ 80644992 h 76"/>
                    <a:gd name="T42" fmla="*/ 10080625 w 52"/>
                    <a:gd name="T43" fmla="*/ 90725613 h 76"/>
                    <a:gd name="T44" fmla="*/ 15120939 w 52"/>
                    <a:gd name="T45" fmla="*/ 100806234 h 76"/>
                    <a:gd name="T46" fmla="*/ 25201561 w 52"/>
                    <a:gd name="T47" fmla="*/ 110886880 h 76"/>
                    <a:gd name="T48" fmla="*/ 30241879 w 52"/>
                    <a:gd name="T49" fmla="*/ 115927191 h 76"/>
                    <a:gd name="T50" fmla="*/ 30241879 w 52"/>
                    <a:gd name="T51" fmla="*/ 120967501 h 76"/>
                    <a:gd name="T52" fmla="*/ 15120939 w 52"/>
                    <a:gd name="T53" fmla="*/ 136088432 h 76"/>
                    <a:gd name="T54" fmla="*/ 20161250 w 52"/>
                    <a:gd name="T55" fmla="*/ 156249674 h 76"/>
                    <a:gd name="T56" fmla="*/ 15120939 w 52"/>
                    <a:gd name="T57" fmla="*/ 161289985 h 76"/>
                    <a:gd name="T58" fmla="*/ 10080625 w 52"/>
                    <a:gd name="T59" fmla="*/ 161289985 h 76"/>
                    <a:gd name="T60" fmla="*/ 10080625 w 52"/>
                    <a:gd name="T61" fmla="*/ 166330295 h 76"/>
                    <a:gd name="T62" fmla="*/ 5040313 w 52"/>
                    <a:gd name="T63" fmla="*/ 171370606 h 76"/>
                    <a:gd name="T64" fmla="*/ 0 w 52"/>
                    <a:gd name="T65" fmla="*/ 181451227 h 76"/>
                    <a:gd name="T66" fmla="*/ 0 w 52"/>
                    <a:gd name="T67" fmla="*/ 181451227 h 76"/>
                    <a:gd name="T68" fmla="*/ 10080625 w 52"/>
                    <a:gd name="T69" fmla="*/ 191531848 h 76"/>
                    <a:gd name="T70" fmla="*/ 25201561 w 52"/>
                    <a:gd name="T71" fmla="*/ 191531848 h 76"/>
                    <a:gd name="T72" fmla="*/ 30241879 w 52"/>
                    <a:gd name="T73" fmla="*/ 186491537 h 76"/>
                    <a:gd name="T74" fmla="*/ 30241879 w 52"/>
                    <a:gd name="T75" fmla="*/ 181451227 h 76"/>
                    <a:gd name="T76" fmla="*/ 35282190 w 52"/>
                    <a:gd name="T77" fmla="*/ 181451227 h 76"/>
                    <a:gd name="T78" fmla="*/ 40322501 w 52"/>
                    <a:gd name="T79" fmla="*/ 181451227 h 76"/>
                    <a:gd name="T80" fmla="*/ 45362812 w 52"/>
                    <a:gd name="T81" fmla="*/ 181451227 h 76"/>
                    <a:gd name="T82" fmla="*/ 50403123 w 52"/>
                    <a:gd name="T83" fmla="*/ 181451227 h 76"/>
                    <a:gd name="T84" fmla="*/ 55443446 w 52"/>
                    <a:gd name="T85" fmla="*/ 181451227 h 76"/>
                    <a:gd name="T86" fmla="*/ 65524068 w 52"/>
                    <a:gd name="T87" fmla="*/ 186491537 h 76"/>
                    <a:gd name="T88" fmla="*/ 75604690 w 52"/>
                    <a:gd name="T89" fmla="*/ 186491537 h 76"/>
                    <a:gd name="T90" fmla="*/ 80645001 w 52"/>
                    <a:gd name="T91" fmla="*/ 181451227 h 76"/>
                    <a:gd name="T92" fmla="*/ 80645001 w 52"/>
                    <a:gd name="T93" fmla="*/ 181451227 h 76"/>
                    <a:gd name="T94" fmla="*/ 100806245 w 52"/>
                    <a:gd name="T95" fmla="*/ 161289985 h 76"/>
                    <a:gd name="T96" fmla="*/ 100806245 w 52"/>
                    <a:gd name="T97" fmla="*/ 151209364 h 76"/>
                    <a:gd name="T98" fmla="*/ 110886892 w 52"/>
                    <a:gd name="T99" fmla="*/ 126007812 h 76"/>
                    <a:gd name="T100" fmla="*/ 115927203 w 52"/>
                    <a:gd name="T101" fmla="*/ 115927191 h 76"/>
                    <a:gd name="T102" fmla="*/ 120967514 w 52"/>
                    <a:gd name="T103" fmla="*/ 110886880 h 76"/>
                    <a:gd name="T104" fmla="*/ 126007825 w 52"/>
                    <a:gd name="T105" fmla="*/ 105846570 h 76"/>
                    <a:gd name="T106" fmla="*/ 126007825 w 52"/>
                    <a:gd name="T107" fmla="*/ 100806234 h 76"/>
                    <a:gd name="T108" fmla="*/ 131048136 w 52"/>
                    <a:gd name="T109" fmla="*/ 95765924 h 76"/>
                    <a:gd name="T110" fmla="*/ 131048136 w 52"/>
                    <a:gd name="T111" fmla="*/ 90725613 h 76"/>
                    <a:gd name="T112" fmla="*/ 131048136 w 52"/>
                    <a:gd name="T113" fmla="*/ 85685303 h 76"/>
                    <a:gd name="T114" fmla="*/ 131048136 w 52"/>
                    <a:gd name="T115" fmla="*/ 80644992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1" name="Guyana" descr="© INSCALE GmbH, 15.06.2010"/>
                <p:cNvSpPr>
                  <a:spLocks/>
                </p:cNvSpPr>
                <p:nvPr/>
              </p:nvSpPr>
              <p:spPr bwMode="auto">
                <a:xfrm>
                  <a:off x="1536" y="2136"/>
                  <a:ext cx="83" cy="149"/>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2" name="Ecuador" descr="© INSCALE GmbH, 15.06.2010"/>
                <p:cNvSpPr>
                  <a:spLocks noEditPoints="1"/>
                </p:cNvSpPr>
                <p:nvPr/>
              </p:nvSpPr>
              <p:spPr bwMode="auto">
                <a:xfrm>
                  <a:off x="1176" y="2277"/>
                  <a:ext cx="106" cy="135"/>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3" name="Colombia" descr="© INSCALE GmbH, 15.06.2010"/>
                <p:cNvSpPr>
                  <a:spLocks/>
                </p:cNvSpPr>
                <p:nvPr/>
              </p:nvSpPr>
              <p:spPr bwMode="auto">
                <a:xfrm>
                  <a:off x="1213" y="2053"/>
                  <a:ext cx="222" cy="344"/>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4" name="Chile" descr="© INSCALE GmbH, 15.06.2010"/>
                <p:cNvSpPr>
                  <a:spLocks noEditPoints="1"/>
                </p:cNvSpPr>
                <p:nvPr/>
              </p:nvSpPr>
              <p:spPr bwMode="auto">
                <a:xfrm>
                  <a:off x="1392" y="2673"/>
                  <a:ext cx="296" cy="775"/>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5" name="Bolivia" descr="© INSCALE GmbH, 15.06.2010"/>
                <p:cNvSpPr>
                  <a:spLocks/>
                </p:cNvSpPr>
                <p:nvPr/>
              </p:nvSpPr>
              <p:spPr bwMode="auto">
                <a:xfrm>
                  <a:off x="1394" y="2510"/>
                  <a:ext cx="228" cy="271"/>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6" name="Argentina" descr="© INSCALE GmbH, 15.06.2010"/>
                <p:cNvSpPr>
                  <a:spLocks noEditPoints="1"/>
                </p:cNvSpPr>
                <p:nvPr/>
              </p:nvSpPr>
              <p:spPr bwMode="auto">
                <a:xfrm>
                  <a:off x="1431" y="2761"/>
                  <a:ext cx="279" cy="624"/>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7" name="Peru" descr="© INSCALE GmbH, 15.06.2010"/>
                <p:cNvSpPr>
                  <a:spLocks/>
                </p:cNvSpPr>
                <p:nvPr/>
              </p:nvSpPr>
              <p:spPr bwMode="auto">
                <a:xfrm>
                  <a:off x="1173" y="2309"/>
                  <a:ext cx="241" cy="381"/>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58" name="Brazil" descr="© INSCALE GmbH, 15.06.2010"/>
                <p:cNvSpPr>
                  <a:spLocks noEditPoints="1"/>
                </p:cNvSpPr>
                <p:nvPr/>
              </p:nvSpPr>
              <p:spPr bwMode="auto">
                <a:xfrm>
                  <a:off x="1309" y="2201"/>
                  <a:ext cx="712" cy="80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grpSp>
          <p:grpSp>
            <p:nvGrpSpPr>
              <p:cNvPr id="207" name="Group 1323"/>
              <p:cNvGrpSpPr>
                <a:grpSpLocks/>
              </p:cNvGrpSpPr>
              <p:nvPr/>
            </p:nvGrpSpPr>
            <p:grpSpPr bwMode="auto">
              <a:xfrm>
                <a:off x="3751262" y="1179513"/>
                <a:ext cx="1511300" cy="1346200"/>
                <a:chOff x="2363" y="743"/>
                <a:chExt cx="952" cy="848"/>
              </a:xfrm>
            </p:grpSpPr>
            <p:sp>
              <p:nvSpPr>
                <p:cNvPr id="306" name="United Kingdom" descr="© INSCALE GmbH, 15.06.2010"/>
                <p:cNvSpPr>
                  <a:spLocks noEditPoints="1"/>
                </p:cNvSpPr>
                <p:nvPr/>
              </p:nvSpPr>
              <p:spPr bwMode="auto">
                <a:xfrm>
                  <a:off x="2558" y="1074"/>
                  <a:ext cx="148" cy="211"/>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7" name="Ukraine" descr="© INSCALE GmbH, 15.06.2010"/>
                <p:cNvSpPr>
                  <a:spLocks/>
                </p:cNvSpPr>
                <p:nvPr/>
              </p:nvSpPr>
              <p:spPr bwMode="auto">
                <a:xfrm>
                  <a:off x="3029" y="1237"/>
                  <a:ext cx="286" cy="160"/>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solidFill>
                  <a:srgbClr val="645746">
                    <a:lumMod val="40000"/>
                    <a:lumOff val="60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8" name="Switzerland" descr="© INSCALE GmbH, 15.06.2010"/>
                <p:cNvSpPr>
                  <a:spLocks/>
                </p:cNvSpPr>
                <p:nvPr/>
              </p:nvSpPr>
              <p:spPr bwMode="auto">
                <a:xfrm>
                  <a:off x="2770" y="1326"/>
                  <a:ext cx="74" cy="41"/>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9" name="Sweden" descr="© INSCALE GmbH, 15.06.2010"/>
                <p:cNvSpPr>
                  <a:spLocks noEditPoints="1"/>
                </p:cNvSpPr>
                <p:nvPr/>
              </p:nvSpPr>
              <p:spPr bwMode="auto">
                <a:xfrm>
                  <a:off x="2854" y="924"/>
                  <a:ext cx="177" cy="25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0" name="Spain" descr="© INSCALE GmbH, 15.06.2010"/>
                <p:cNvSpPr>
                  <a:spLocks noEditPoints="1"/>
                </p:cNvSpPr>
                <p:nvPr/>
              </p:nvSpPr>
              <p:spPr bwMode="auto">
                <a:xfrm>
                  <a:off x="2515" y="1409"/>
                  <a:ext cx="224" cy="158"/>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1" name="Slovenia" descr="© INSCALE GmbH, 15.06.2010"/>
                <p:cNvSpPr>
                  <a:spLocks/>
                </p:cNvSpPr>
                <p:nvPr/>
              </p:nvSpPr>
              <p:spPr bwMode="auto">
                <a:xfrm>
                  <a:off x="2888" y="1344"/>
                  <a:ext cx="54" cy="31"/>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solidFill>
                  <a:srgbClr val="C7BDAF"/>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2" name="Slovakia" descr="© INSCALE GmbH, 15.06.2010"/>
                <p:cNvSpPr>
                  <a:spLocks/>
                </p:cNvSpPr>
                <p:nvPr/>
              </p:nvSpPr>
              <p:spPr bwMode="auto">
                <a:xfrm>
                  <a:off x="2943" y="1292"/>
                  <a:ext cx="91" cy="37"/>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3" name="Serbia" descr="© INSCALE GmbH, 15.06.2010"/>
                <p:cNvSpPr>
                  <a:spLocks noEditPoints="1"/>
                </p:cNvSpPr>
                <p:nvPr/>
              </p:nvSpPr>
              <p:spPr bwMode="auto">
                <a:xfrm>
                  <a:off x="2977" y="1360"/>
                  <a:ext cx="71" cy="87"/>
                </a:xfrm>
                <a:custGeom>
                  <a:avLst/>
                  <a:gdLst>
                    <a:gd name="T0" fmla="*/ 2147483647 w 276"/>
                    <a:gd name="T1" fmla="*/ 2147483647 h 342"/>
                    <a:gd name="T2" fmla="*/ 2147483647 w 276"/>
                    <a:gd name="T3" fmla="*/ 2147483647 h 342"/>
                    <a:gd name="T4" fmla="*/ 2147483647 w 276"/>
                    <a:gd name="T5" fmla="*/ 2147483647 h 342"/>
                    <a:gd name="T6" fmla="*/ 2147483647 w 276"/>
                    <a:gd name="T7" fmla="*/ 2147483647 h 342"/>
                    <a:gd name="T8" fmla="*/ 2147483647 w 276"/>
                    <a:gd name="T9" fmla="*/ 2147483647 h 342"/>
                    <a:gd name="T10" fmla="*/ 2147483647 w 276"/>
                    <a:gd name="T11" fmla="*/ 2147483647 h 342"/>
                    <a:gd name="T12" fmla="*/ 2147483647 w 276"/>
                    <a:gd name="T13" fmla="*/ 2147483647 h 342"/>
                    <a:gd name="T14" fmla="*/ 2147483647 w 276"/>
                    <a:gd name="T15" fmla="*/ 2147483647 h 342"/>
                    <a:gd name="T16" fmla="*/ 2147483647 w 276"/>
                    <a:gd name="T17" fmla="*/ 2147483647 h 342"/>
                    <a:gd name="T18" fmla="*/ 2147483647 w 276"/>
                    <a:gd name="T19" fmla="*/ 2147483647 h 342"/>
                    <a:gd name="T20" fmla="*/ 2147483647 w 276"/>
                    <a:gd name="T21" fmla="*/ 2147483647 h 342"/>
                    <a:gd name="T22" fmla="*/ 2147483647 w 276"/>
                    <a:gd name="T23" fmla="*/ 2147483647 h 342"/>
                    <a:gd name="T24" fmla="*/ 2147483647 w 276"/>
                    <a:gd name="T25" fmla="*/ 0 h 342"/>
                    <a:gd name="T26" fmla="*/ 2147483647 w 276"/>
                    <a:gd name="T27" fmla="*/ 2147483647 h 342"/>
                    <a:gd name="T28" fmla="*/ 0 w 276"/>
                    <a:gd name="T29" fmla="*/ 2147483647 h 342"/>
                    <a:gd name="T30" fmla="*/ 2147483647 w 276"/>
                    <a:gd name="T31" fmla="*/ 2147483647 h 342"/>
                    <a:gd name="T32" fmla="*/ 2147483647 w 276"/>
                    <a:gd name="T33" fmla="*/ 2147483647 h 342"/>
                    <a:gd name="T34" fmla="*/ 2147483647 w 276"/>
                    <a:gd name="T35" fmla="*/ 2147483647 h 342"/>
                    <a:gd name="T36" fmla="*/ 2147483647 w 276"/>
                    <a:gd name="T37" fmla="*/ 2147483647 h 342"/>
                    <a:gd name="T38" fmla="*/ 2147483647 w 276"/>
                    <a:gd name="T39" fmla="*/ 2147483647 h 342"/>
                    <a:gd name="T40" fmla="*/ 2147483647 w 276"/>
                    <a:gd name="T41" fmla="*/ 2147483647 h 342"/>
                    <a:gd name="T42" fmla="*/ 2147483647 w 276"/>
                    <a:gd name="T43" fmla="*/ 2147483647 h 342"/>
                    <a:gd name="T44" fmla="*/ 2147483647 w 276"/>
                    <a:gd name="T45" fmla="*/ 2147483647 h 342"/>
                    <a:gd name="T46" fmla="*/ 2147483647 w 276"/>
                    <a:gd name="T47" fmla="*/ 2147483647 h 342"/>
                    <a:gd name="T48" fmla="*/ 2147483647 w 276"/>
                    <a:gd name="T49" fmla="*/ 2147483647 h 342"/>
                    <a:gd name="T50" fmla="*/ 2147483647 w 276"/>
                    <a:gd name="T51" fmla="*/ 2147483647 h 342"/>
                    <a:gd name="T52" fmla="*/ 2147483647 w 276"/>
                    <a:gd name="T53" fmla="*/ 2147483647 h 342"/>
                    <a:gd name="T54" fmla="*/ 2147483647 w 276"/>
                    <a:gd name="T55" fmla="*/ 2147483647 h 342"/>
                    <a:gd name="T56" fmla="*/ 2147483647 w 276"/>
                    <a:gd name="T57" fmla="*/ 2147483647 h 342"/>
                    <a:gd name="T58" fmla="*/ 2147483647 w 276"/>
                    <a:gd name="T59" fmla="*/ 2147483647 h 342"/>
                    <a:gd name="T60" fmla="*/ 2147483647 w 276"/>
                    <a:gd name="T61" fmla="*/ 2147483647 h 342"/>
                    <a:gd name="T62" fmla="*/ 2147483647 w 276"/>
                    <a:gd name="T63" fmla="*/ 2147483647 h 342"/>
                    <a:gd name="T64" fmla="*/ 2147483647 w 276"/>
                    <a:gd name="T65" fmla="*/ 2147483647 h 342"/>
                    <a:gd name="T66" fmla="*/ 2147483647 w 276"/>
                    <a:gd name="T67" fmla="*/ 2147483647 h 342"/>
                    <a:gd name="T68" fmla="*/ 2147483647 w 276"/>
                    <a:gd name="T69" fmla="*/ 2147483647 h 342"/>
                    <a:gd name="T70" fmla="*/ 2147483647 w 276"/>
                    <a:gd name="T71" fmla="*/ 2147483647 h 342"/>
                    <a:gd name="T72" fmla="*/ 2147483647 w 276"/>
                    <a:gd name="T73" fmla="*/ 2147483647 h 342"/>
                    <a:gd name="T74" fmla="*/ 2147483647 w 276"/>
                    <a:gd name="T75" fmla="*/ 2147483647 h 342"/>
                    <a:gd name="T76" fmla="*/ 2147483647 w 276"/>
                    <a:gd name="T77" fmla="*/ 2147483647 h 342"/>
                    <a:gd name="T78" fmla="*/ 2147483647 w 276"/>
                    <a:gd name="T79" fmla="*/ 2147483647 h 342"/>
                    <a:gd name="T80" fmla="*/ 2147483647 w 276"/>
                    <a:gd name="T81" fmla="*/ 2147483647 h 342"/>
                    <a:gd name="T82" fmla="*/ 2147483647 w 276"/>
                    <a:gd name="T83" fmla="*/ 2147483647 h 342"/>
                    <a:gd name="T84" fmla="*/ 2147483647 w 276"/>
                    <a:gd name="T85" fmla="*/ 2147483647 h 342"/>
                    <a:gd name="T86" fmla="*/ 2147483647 w 276"/>
                    <a:gd name="T87" fmla="*/ 2147483647 h 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342"/>
                    <a:gd name="T134" fmla="*/ 276 w 276"/>
                    <a:gd name="T135" fmla="*/ 342 h 3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342">
                      <a:moveTo>
                        <a:pt x="270" y="228"/>
                      </a:moveTo>
                      <a:lnTo>
                        <a:pt x="252" y="222"/>
                      </a:lnTo>
                      <a:lnTo>
                        <a:pt x="258" y="210"/>
                      </a:lnTo>
                      <a:lnTo>
                        <a:pt x="240" y="204"/>
                      </a:lnTo>
                      <a:lnTo>
                        <a:pt x="240" y="186"/>
                      </a:lnTo>
                      <a:lnTo>
                        <a:pt x="252" y="174"/>
                      </a:lnTo>
                      <a:lnTo>
                        <a:pt x="252" y="150"/>
                      </a:lnTo>
                      <a:lnTo>
                        <a:pt x="246" y="144"/>
                      </a:lnTo>
                      <a:lnTo>
                        <a:pt x="252" y="132"/>
                      </a:lnTo>
                      <a:lnTo>
                        <a:pt x="258" y="126"/>
                      </a:lnTo>
                      <a:lnTo>
                        <a:pt x="234" y="120"/>
                      </a:lnTo>
                      <a:lnTo>
                        <a:pt x="210" y="126"/>
                      </a:lnTo>
                      <a:lnTo>
                        <a:pt x="204" y="120"/>
                      </a:lnTo>
                      <a:lnTo>
                        <a:pt x="180" y="114"/>
                      </a:lnTo>
                      <a:lnTo>
                        <a:pt x="168" y="96"/>
                      </a:lnTo>
                      <a:lnTo>
                        <a:pt x="174" y="90"/>
                      </a:lnTo>
                      <a:lnTo>
                        <a:pt x="174" y="72"/>
                      </a:lnTo>
                      <a:lnTo>
                        <a:pt x="162" y="66"/>
                      </a:lnTo>
                      <a:lnTo>
                        <a:pt x="156" y="66"/>
                      </a:lnTo>
                      <a:lnTo>
                        <a:pt x="150" y="72"/>
                      </a:lnTo>
                      <a:lnTo>
                        <a:pt x="144" y="72"/>
                      </a:lnTo>
                      <a:lnTo>
                        <a:pt x="138" y="66"/>
                      </a:lnTo>
                      <a:lnTo>
                        <a:pt x="126" y="30"/>
                      </a:lnTo>
                      <a:lnTo>
                        <a:pt x="120" y="30"/>
                      </a:lnTo>
                      <a:lnTo>
                        <a:pt x="96" y="12"/>
                      </a:lnTo>
                      <a:lnTo>
                        <a:pt x="72" y="0"/>
                      </a:lnTo>
                      <a:lnTo>
                        <a:pt x="48" y="0"/>
                      </a:lnTo>
                      <a:lnTo>
                        <a:pt x="30" y="18"/>
                      </a:lnTo>
                      <a:lnTo>
                        <a:pt x="6" y="18"/>
                      </a:lnTo>
                      <a:lnTo>
                        <a:pt x="0" y="24"/>
                      </a:lnTo>
                      <a:lnTo>
                        <a:pt x="6" y="24"/>
                      </a:lnTo>
                      <a:lnTo>
                        <a:pt x="12" y="54"/>
                      </a:lnTo>
                      <a:lnTo>
                        <a:pt x="18" y="54"/>
                      </a:lnTo>
                      <a:lnTo>
                        <a:pt x="12" y="72"/>
                      </a:lnTo>
                      <a:lnTo>
                        <a:pt x="24" y="72"/>
                      </a:lnTo>
                      <a:lnTo>
                        <a:pt x="36" y="78"/>
                      </a:lnTo>
                      <a:lnTo>
                        <a:pt x="42" y="78"/>
                      </a:lnTo>
                      <a:lnTo>
                        <a:pt x="36" y="84"/>
                      </a:lnTo>
                      <a:lnTo>
                        <a:pt x="30" y="84"/>
                      </a:lnTo>
                      <a:lnTo>
                        <a:pt x="24" y="90"/>
                      </a:lnTo>
                      <a:lnTo>
                        <a:pt x="18" y="90"/>
                      </a:lnTo>
                      <a:lnTo>
                        <a:pt x="18" y="102"/>
                      </a:lnTo>
                      <a:lnTo>
                        <a:pt x="12" y="102"/>
                      </a:lnTo>
                      <a:lnTo>
                        <a:pt x="12" y="108"/>
                      </a:lnTo>
                      <a:lnTo>
                        <a:pt x="18" y="108"/>
                      </a:lnTo>
                      <a:lnTo>
                        <a:pt x="30" y="102"/>
                      </a:lnTo>
                      <a:lnTo>
                        <a:pt x="42" y="102"/>
                      </a:lnTo>
                      <a:lnTo>
                        <a:pt x="42" y="114"/>
                      </a:lnTo>
                      <a:lnTo>
                        <a:pt x="24" y="132"/>
                      </a:lnTo>
                      <a:lnTo>
                        <a:pt x="24" y="150"/>
                      </a:lnTo>
                      <a:lnTo>
                        <a:pt x="48" y="150"/>
                      </a:lnTo>
                      <a:lnTo>
                        <a:pt x="54" y="156"/>
                      </a:lnTo>
                      <a:lnTo>
                        <a:pt x="60" y="168"/>
                      </a:lnTo>
                      <a:lnTo>
                        <a:pt x="36" y="174"/>
                      </a:lnTo>
                      <a:lnTo>
                        <a:pt x="48" y="186"/>
                      </a:lnTo>
                      <a:lnTo>
                        <a:pt x="54" y="198"/>
                      </a:lnTo>
                      <a:lnTo>
                        <a:pt x="54" y="204"/>
                      </a:lnTo>
                      <a:lnTo>
                        <a:pt x="48" y="204"/>
                      </a:lnTo>
                      <a:lnTo>
                        <a:pt x="48" y="210"/>
                      </a:lnTo>
                      <a:lnTo>
                        <a:pt x="66" y="222"/>
                      </a:lnTo>
                      <a:lnTo>
                        <a:pt x="78" y="234"/>
                      </a:lnTo>
                      <a:lnTo>
                        <a:pt x="90" y="252"/>
                      </a:lnTo>
                      <a:lnTo>
                        <a:pt x="96" y="246"/>
                      </a:lnTo>
                      <a:lnTo>
                        <a:pt x="96" y="294"/>
                      </a:lnTo>
                      <a:lnTo>
                        <a:pt x="96" y="288"/>
                      </a:lnTo>
                      <a:lnTo>
                        <a:pt x="108" y="306"/>
                      </a:lnTo>
                      <a:lnTo>
                        <a:pt x="120" y="306"/>
                      </a:lnTo>
                      <a:lnTo>
                        <a:pt x="126" y="324"/>
                      </a:lnTo>
                      <a:lnTo>
                        <a:pt x="126" y="342"/>
                      </a:lnTo>
                      <a:lnTo>
                        <a:pt x="144" y="336"/>
                      </a:lnTo>
                      <a:lnTo>
                        <a:pt x="150" y="324"/>
                      </a:lnTo>
                      <a:lnTo>
                        <a:pt x="174" y="324"/>
                      </a:lnTo>
                      <a:lnTo>
                        <a:pt x="174" y="312"/>
                      </a:lnTo>
                      <a:lnTo>
                        <a:pt x="192" y="312"/>
                      </a:lnTo>
                      <a:lnTo>
                        <a:pt x="198" y="306"/>
                      </a:lnTo>
                      <a:lnTo>
                        <a:pt x="240" y="300"/>
                      </a:lnTo>
                      <a:lnTo>
                        <a:pt x="252" y="300"/>
                      </a:lnTo>
                      <a:lnTo>
                        <a:pt x="252" y="276"/>
                      </a:lnTo>
                      <a:lnTo>
                        <a:pt x="246" y="270"/>
                      </a:lnTo>
                      <a:lnTo>
                        <a:pt x="246" y="264"/>
                      </a:lnTo>
                      <a:lnTo>
                        <a:pt x="270" y="264"/>
                      </a:lnTo>
                      <a:lnTo>
                        <a:pt x="276" y="258"/>
                      </a:lnTo>
                      <a:lnTo>
                        <a:pt x="276" y="234"/>
                      </a:lnTo>
                      <a:lnTo>
                        <a:pt x="270" y="228"/>
                      </a:lnTo>
                      <a:close/>
                      <a:moveTo>
                        <a:pt x="36" y="210"/>
                      </a:moveTo>
                      <a:lnTo>
                        <a:pt x="42" y="210"/>
                      </a:lnTo>
                      <a:lnTo>
                        <a:pt x="30" y="210"/>
                      </a:lnTo>
                      <a:lnTo>
                        <a:pt x="36" y="21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4" name="Romania" descr="© INSCALE GmbH, 15.06.2010"/>
                <p:cNvSpPr>
                  <a:spLocks/>
                </p:cNvSpPr>
                <p:nvPr/>
              </p:nvSpPr>
              <p:spPr bwMode="auto">
                <a:xfrm>
                  <a:off x="3000" y="1318"/>
                  <a:ext cx="157" cy="94"/>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rgbClr val="EAEAEA"/>
                </a:solidFill>
                <a:ln w="3175" algn="ctr">
                  <a:solidFill>
                    <a:srgbClr val="FFFFFF">
                      <a:lumMod val="85000"/>
                    </a:srgbClr>
                  </a:solidFill>
                  <a:round/>
                  <a:headEnd/>
                  <a:tailEnd/>
                </a:ln>
                <a:effectLst/>
              </p:spPr>
              <p:txBody>
                <a:bodyPr/>
                <a:lstStyle/>
                <a:p>
                  <a:pPr>
                    <a:spcBef>
                      <a:spcPct val="0"/>
                    </a:spcBef>
                  </a:pPr>
                  <a:endParaRPr lang="en-US" sz="2000" kern="0" noProof="1">
                    <a:solidFill>
                      <a:srgbClr val="645746"/>
                    </a:solidFill>
                  </a:endParaRPr>
                </a:p>
              </p:txBody>
            </p:sp>
            <p:sp>
              <p:nvSpPr>
                <p:cNvPr id="315" name="Portugal" descr="© INSCALE GmbH, 15.06.2010"/>
                <p:cNvSpPr>
                  <a:spLocks/>
                </p:cNvSpPr>
                <p:nvPr/>
              </p:nvSpPr>
              <p:spPr bwMode="auto">
                <a:xfrm>
                  <a:off x="2506" y="1443"/>
                  <a:ext cx="58" cy="105"/>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6" name="Poland" descr="© INSCALE GmbH, 15.06.2010"/>
                <p:cNvSpPr>
                  <a:spLocks/>
                </p:cNvSpPr>
                <p:nvPr/>
              </p:nvSpPr>
              <p:spPr bwMode="auto">
                <a:xfrm>
                  <a:off x="2899" y="1188"/>
                  <a:ext cx="160" cy="115"/>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7" name="Norway" descr="© INSCALE GmbH, 15.06.2010"/>
                <p:cNvSpPr>
                  <a:spLocks noEditPoints="1"/>
                </p:cNvSpPr>
                <p:nvPr/>
              </p:nvSpPr>
              <p:spPr bwMode="auto">
                <a:xfrm>
                  <a:off x="2764" y="743"/>
                  <a:ext cx="348" cy="383"/>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8" name="Netherlands" descr="© INSCALE GmbH, 15.06.2010"/>
                <p:cNvSpPr>
                  <a:spLocks/>
                </p:cNvSpPr>
                <p:nvPr/>
              </p:nvSpPr>
              <p:spPr bwMode="auto">
                <a:xfrm>
                  <a:off x="2724" y="1215"/>
                  <a:ext cx="69" cy="54"/>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19" name="Montenegro" descr="© INSCALE GmbH, 15.06.2010"/>
                <p:cNvSpPr>
                  <a:spLocks/>
                </p:cNvSpPr>
                <p:nvPr/>
              </p:nvSpPr>
              <p:spPr bwMode="auto">
                <a:xfrm>
                  <a:off x="2973" y="1412"/>
                  <a:ext cx="29" cy="35"/>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0" name="Moldova" descr="© INSCALE GmbH, 15.06.2010"/>
                <p:cNvSpPr>
                  <a:spLocks/>
                </p:cNvSpPr>
                <p:nvPr/>
              </p:nvSpPr>
              <p:spPr bwMode="auto">
                <a:xfrm>
                  <a:off x="3102" y="1314"/>
                  <a:ext cx="55" cy="61"/>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1" name="Malta" descr="© INSCALE GmbH, 15.06.2010"/>
                <p:cNvSpPr>
                  <a:spLocks/>
                </p:cNvSpPr>
                <p:nvPr/>
              </p:nvSpPr>
              <p:spPr bwMode="auto">
                <a:xfrm>
                  <a:off x="2905" y="1564"/>
                  <a:ext cx="8" cy="7"/>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rgbClr val="C0C0C0"/>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2" name="Macedonia" descr="© INSCALE GmbH, 15.06.2010"/>
                <p:cNvSpPr>
                  <a:spLocks/>
                </p:cNvSpPr>
                <p:nvPr/>
              </p:nvSpPr>
              <p:spPr bwMode="auto">
                <a:xfrm>
                  <a:off x="3009" y="1436"/>
                  <a:ext cx="42" cy="33"/>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3" name="Luxembourg" descr="© INSCALE GmbH, 15.06.2010"/>
                <p:cNvSpPr>
                  <a:spLocks/>
                </p:cNvSpPr>
                <p:nvPr/>
              </p:nvSpPr>
              <p:spPr bwMode="auto">
                <a:xfrm>
                  <a:off x="2766" y="1281"/>
                  <a:ext cx="13" cy="11"/>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solidFill>
                  <a:srgbClr val="C0C0C0"/>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4" name="Lithuania" descr="© INSCALE GmbH, 15.06.2010"/>
                <p:cNvSpPr>
                  <a:spLocks/>
                </p:cNvSpPr>
                <p:nvPr/>
              </p:nvSpPr>
              <p:spPr bwMode="auto">
                <a:xfrm>
                  <a:off x="3002" y="1156"/>
                  <a:ext cx="87" cy="50"/>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5" name="Liechtenstein" descr="© INSCALE GmbH, 15.06.2010"/>
                <p:cNvSpPr>
                  <a:spLocks/>
                </p:cNvSpPr>
                <p:nvPr/>
              </p:nvSpPr>
              <p:spPr bwMode="auto">
                <a:xfrm>
                  <a:off x="2824" y="1337"/>
                  <a:ext cx="4" cy="6"/>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solidFill>
                  <a:srgbClr val="C0C0C0"/>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6" name="Latvia" descr="© INSCALE GmbH, 15.06.2010"/>
                <p:cNvSpPr>
                  <a:spLocks/>
                </p:cNvSpPr>
                <p:nvPr/>
              </p:nvSpPr>
              <p:spPr bwMode="auto">
                <a:xfrm>
                  <a:off x="3000" y="1125"/>
                  <a:ext cx="109" cy="46"/>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7" name="Italy" descr="© INSCALE GmbH, 15.06.2010"/>
                <p:cNvSpPr>
                  <a:spLocks noEditPoints="1"/>
                </p:cNvSpPr>
                <p:nvPr/>
              </p:nvSpPr>
              <p:spPr bwMode="auto">
                <a:xfrm>
                  <a:off x="2778" y="1341"/>
                  <a:ext cx="199" cy="212"/>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8" name="Ireland" descr="© INSCALE GmbH, 15.06.2010"/>
                <p:cNvSpPr>
                  <a:spLocks/>
                </p:cNvSpPr>
                <p:nvPr/>
              </p:nvSpPr>
              <p:spPr bwMode="auto">
                <a:xfrm>
                  <a:off x="2517" y="1179"/>
                  <a:ext cx="72" cy="76"/>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29" name="Iceland" descr="© INSCALE GmbH, 15.06.2010"/>
                <p:cNvSpPr>
                  <a:spLocks/>
                </p:cNvSpPr>
                <p:nvPr/>
              </p:nvSpPr>
              <p:spPr bwMode="auto">
                <a:xfrm>
                  <a:off x="2363" y="968"/>
                  <a:ext cx="146" cy="57"/>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0" name="Hungary" descr="© INSCALE GmbH, 15.06.2010"/>
                <p:cNvSpPr>
                  <a:spLocks/>
                </p:cNvSpPr>
                <p:nvPr/>
              </p:nvSpPr>
              <p:spPr bwMode="auto">
                <a:xfrm>
                  <a:off x="2934" y="1312"/>
                  <a:ext cx="109" cy="57"/>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1" name="Greece" descr="© INSCALE GmbH, 15.06.2010"/>
                <p:cNvSpPr>
                  <a:spLocks noEditPoints="1"/>
                </p:cNvSpPr>
                <p:nvPr/>
              </p:nvSpPr>
              <p:spPr bwMode="auto">
                <a:xfrm>
                  <a:off x="3008" y="1450"/>
                  <a:ext cx="136" cy="141"/>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2" name="Germany" descr="© INSCALE GmbH, 15.06.2010"/>
                <p:cNvSpPr>
                  <a:spLocks/>
                </p:cNvSpPr>
                <p:nvPr/>
              </p:nvSpPr>
              <p:spPr bwMode="auto">
                <a:xfrm>
                  <a:off x="2770" y="1186"/>
                  <a:ext cx="144" cy="151"/>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3" name="France" descr="© INSCALE GmbH, 15.06.2010"/>
                <p:cNvSpPr>
                  <a:spLocks noEditPoints="1"/>
                </p:cNvSpPr>
                <p:nvPr/>
              </p:nvSpPr>
              <p:spPr bwMode="auto">
                <a:xfrm>
                  <a:off x="2595" y="1259"/>
                  <a:ext cx="233" cy="201"/>
                </a:xfrm>
                <a:custGeom>
                  <a:avLst/>
                  <a:gdLst>
                    <a:gd name="T0" fmla="*/ 589681941 w 230"/>
                    <a:gd name="T1" fmla="*/ 431117225 h 198"/>
                    <a:gd name="T2" fmla="*/ 568990789 w 230"/>
                    <a:gd name="T3" fmla="*/ 446700914 h 198"/>
                    <a:gd name="T4" fmla="*/ 563818806 w 230"/>
                    <a:gd name="T5" fmla="*/ 483059093 h 198"/>
                    <a:gd name="T6" fmla="*/ 563818806 w 230"/>
                    <a:gd name="T7" fmla="*/ 503836808 h 198"/>
                    <a:gd name="T8" fmla="*/ 594853925 w 230"/>
                    <a:gd name="T9" fmla="*/ 498642782 h 198"/>
                    <a:gd name="T10" fmla="*/ 594853925 w 230"/>
                    <a:gd name="T11" fmla="*/ 446700914 h 198"/>
                    <a:gd name="T12" fmla="*/ 496573367 w 230"/>
                    <a:gd name="T13" fmla="*/ 103883762 h 198"/>
                    <a:gd name="T14" fmla="*/ 475883823 w 230"/>
                    <a:gd name="T15" fmla="*/ 88301685 h 198"/>
                    <a:gd name="T16" fmla="*/ 450020688 w 230"/>
                    <a:gd name="T17" fmla="*/ 88301685 h 198"/>
                    <a:gd name="T18" fmla="*/ 418983860 w 230"/>
                    <a:gd name="T19" fmla="*/ 72717996 h 198"/>
                    <a:gd name="T20" fmla="*/ 393120724 w 230"/>
                    <a:gd name="T21" fmla="*/ 62329945 h 198"/>
                    <a:gd name="T22" fmla="*/ 367257589 w 230"/>
                    <a:gd name="T23" fmla="*/ 36359804 h 198"/>
                    <a:gd name="T24" fmla="*/ 325876894 w 230"/>
                    <a:gd name="T25" fmla="*/ 15582083 h 198"/>
                    <a:gd name="T26" fmla="*/ 289668183 w 230"/>
                    <a:gd name="T27" fmla="*/ 5194027 h 198"/>
                    <a:gd name="T28" fmla="*/ 268977031 w 230"/>
                    <a:gd name="T29" fmla="*/ 20776109 h 198"/>
                    <a:gd name="T30" fmla="*/ 268977031 w 230"/>
                    <a:gd name="T31" fmla="*/ 57135919 h 198"/>
                    <a:gd name="T32" fmla="*/ 222424352 w 230"/>
                    <a:gd name="T33" fmla="*/ 88301685 h 198"/>
                    <a:gd name="T34" fmla="*/ 175870015 w 230"/>
                    <a:gd name="T35" fmla="*/ 98689736 h 198"/>
                    <a:gd name="T36" fmla="*/ 144833287 w 230"/>
                    <a:gd name="T37" fmla="*/ 72717996 h 198"/>
                    <a:gd name="T38" fmla="*/ 139661303 w 230"/>
                    <a:gd name="T39" fmla="*/ 88301685 h 198"/>
                    <a:gd name="T40" fmla="*/ 144833287 w 230"/>
                    <a:gd name="T41" fmla="*/ 124659890 h 198"/>
                    <a:gd name="T42" fmla="*/ 98280583 w 230"/>
                    <a:gd name="T43" fmla="*/ 140243578 h 198"/>
                    <a:gd name="T44" fmla="*/ 77589432 w 230"/>
                    <a:gd name="T45" fmla="*/ 119465864 h 198"/>
                    <a:gd name="T46" fmla="*/ 51726283 w 230"/>
                    <a:gd name="T47" fmla="*/ 124659890 h 198"/>
                    <a:gd name="T48" fmla="*/ 15517566 w 230"/>
                    <a:gd name="T49" fmla="*/ 135049553 h 198"/>
                    <a:gd name="T50" fmla="*/ 20691158 w 230"/>
                    <a:gd name="T51" fmla="*/ 145437604 h 198"/>
                    <a:gd name="T52" fmla="*/ 5171985 w 230"/>
                    <a:gd name="T53" fmla="*/ 155825655 h 198"/>
                    <a:gd name="T54" fmla="*/ 31035132 w 230"/>
                    <a:gd name="T55" fmla="*/ 171407732 h 198"/>
                    <a:gd name="T56" fmla="*/ 98280583 w 230"/>
                    <a:gd name="T57" fmla="*/ 197379472 h 198"/>
                    <a:gd name="T58" fmla="*/ 113798168 w 230"/>
                    <a:gd name="T59" fmla="*/ 223349651 h 198"/>
                    <a:gd name="T60" fmla="*/ 150006879 w 230"/>
                    <a:gd name="T61" fmla="*/ 275291519 h 198"/>
                    <a:gd name="T62" fmla="*/ 150006879 w 230"/>
                    <a:gd name="T63" fmla="*/ 306457285 h 198"/>
                    <a:gd name="T64" fmla="*/ 134489320 w 230"/>
                    <a:gd name="T65" fmla="*/ 373981230 h 198"/>
                    <a:gd name="T66" fmla="*/ 124143744 w 230"/>
                    <a:gd name="T67" fmla="*/ 394758945 h 198"/>
                    <a:gd name="T68" fmla="*/ 118970152 w 230"/>
                    <a:gd name="T69" fmla="*/ 415535047 h 198"/>
                    <a:gd name="T70" fmla="*/ 134489320 w 230"/>
                    <a:gd name="T71" fmla="*/ 420729073 h 198"/>
                    <a:gd name="T72" fmla="*/ 170698031 w 230"/>
                    <a:gd name="T73" fmla="*/ 431117225 h 198"/>
                    <a:gd name="T74" fmla="*/ 201733150 w 230"/>
                    <a:gd name="T75" fmla="*/ 446700914 h 198"/>
                    <a:gd name="T76" fmla="*/ 232768320 w 230"/>
                    <a:gd name="T77" fmla="*/ 431117225 h 198"/>
                    <a:gd name="T78" fmla="*/ 248287487 w 230"/>
                    <a:gd name="T79" fmla="*/ 446700914 h 198"/>
                    <a:gd name="T80" fmla="*/ 289668183 w 230"/>
                    <a:gd name="T81" fmla="*/ 457088965 h 198"/>
                    <a:gd name="T82" fmla="*/ 305185742 w 230"/>
                    <a:gd name="T83" fmla="*/ 451894939 h 198"/>
                    <a:gd name="T84" fmla="*/ 336222470 w 230"/>
                    <a:gd name="T85" fmla="*/ 415535047 h 198"/>
                    <a:gd name="T86" fmla="*/ 362085605 w 230"/>
                    <a:gd name="T87" fmla="*/ 394758945 h 198"/>
                    <a:gd name="T88" fmla="*/ 393120724 w 230"/>
                    <a:gd name="T89" fmla="*/ 405146996 h 198"/>
                    <a:gd name="T90" fmla="*/ 439675112 w 230"/>
                    <a:gd name="T91" fmla="*/ 420729073 h 198"/>
                    <a:gd name="T92" fmla="*/ 475883823 w 230"/>
                    <a:gd name="T93" fmla="*/ 415535047 h 198"/>
                    <a:gd name="T94" fmla="*/ 506918943 w 230"/>
                    <a:gd name="T95" fmla="*/ 384369282 h 198"/>
                    <a:gd name="T96" fmla="*/ 496573367 w 230"/>
                    <a:gd name="T97" fmla="*/ 363593179 h 198"/>
                    <a:gd name="T98" fmla="*/ 481055807 w 230"/>
                    <a:gd name="T99" fmla="*/ 353205128 h 198"/>
                    <a:gd name="T100" fmla="*/ 491401383 w 230"/>
                    <a:gd name="T101" fmla="*/ 337623051 h 198"/>
                    <a:gd name="T102" fmla="*/ 470710231 w 230"/>
                    <a:gd name="T103" fmla="*/ 311651311 h 198"/>
                    <a:gd name="T104" fmla="*/ 481055807 w 230"/>
                    <a:gd name="T105" fmla="*/ 280485545 h 198"/>
                    <a:gd name="T106" fmla="*/ 481055807 w 230"/>
                    <a:gd name="T107" fmla="*/ 259709442 h 198"/>
                    <a:gd name="T108" fmla="*/ 455192672 w 230"/>
                    <a:gd name="T109" fmla="*/ 259709442 h 198"/>
                    <a:gd name="T110" fmla="*/ 450020688 w 230"/>
                    <a:gd name="T111" fmla="*/ 244127365 h 198"/>
                    <a:gd name="T112" fmla="*/ 470710231 w 230"/>
                    <a:gd name="T113" fmla="*/ 212961600 h 198"/>
                    <a:gd name="T114" fmla="*/ 496573367 w 230"/>
                    <a:gd name="T115" fmla="*/ 197379472 h 198"/>
                    <a:gd name="T116" fmla="*/ 512090926 w 230"/>
                    <a:gd name="T117" fmla="*/ 155825655 h 198"/>
                    <a:gd name="T118" fmla="*/ 527610094 w 230"/>
                    <a:gd name="T119" fmla="*/ 129855527 h 198"/>
                    <a:gd name="T120" fmla="*/ 512090926 w 230"/>
                    <a:gd name="T121" fmla="*/ 103883762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4" name="Finland" descr="© INSCALE GmbH, 15.06.2010"/>
                <p:cNvSpPr>
                  <a:spLocks/>
                </p:cNvSpPr>
                <p:nvPr/>
              </p:nvSpPr>
              <p:spPr bwMode="auto">
                <a:xfrm>
                  <a:off x="2981" y="920"/>
                  <a:ext cx="161" cy="183"/>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5" name="Estonia" descr="© INSCALE GmbH, 15.06.2010"/>
                <p:cNvSpPr>
                  <a:spLocks noEditPoints="1"/>
                </p:cNvSpPr>
                <p:nvPr/>
              </p:nvSpPr>
              <p:spPr bwMode="auto">
                <a:xfrm>
                  <a:off x="3009" y="1096"/>
                  <a:ext cx="89" cy="40"/>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6" name="Denmark" descr="© INSCALE GmbH, 15.06.2010"/>
                <p:cNvSpPr>
                  <a:spLocks noEditPoints="1"/>
                </p:cNvSpPr>
                <p:nvPr/>
              </p:nvSpPr>
              <p:spPr bwMode="auto">
                <a:xfrm>
                  <a:off x="2805" y="1134"/>
                  <a:ext cx="71" cy="60"/>
                </a:xfrm>
                <a:custGeom>
                  <a:avLst/>
                  <a:gdLst>
                    <a:gd name="T0" fmla="*/ 106362 w 71"/>
                    <a:gd name="T1" fmla="*/ 73025 h 60"/>
                    <a:gd name="T2" fmla="*/ 109537 w 71"/>
                    <a:gd name="T3" fmla="*/ 68263 h 60"/>
                    <a:gd name="T4" fmla="*/ 106362 w 71"/>
                    <a:gd name="T5" fmla="*/ 68263 h 60"/>
                    <a:gd name="T6" fmla="*/ 98425 w 71"/>
                    <a:gd name="T7" fmla="*/ 60325 h 60"/>
                    <a:gd name="T8" fmla="*/ 101600 w 71"/>
                    <a:gd name="T9" fmla="*/ 57150 h 60"/>
                    <a:gd name="T10" fmla="*/ 106362 w 71"/>
                    <a:gd name="T11" fmla="*/ 46038 h 60"/>
                    <a:gd name="T12" fmla="*/ 98425 w 71"/>
                    <a:gd name="T13" fmla="*/ 46038 h 60"/>
                    <a:gd name="T14" fmla="*/ 95250 w 71"/>
                    <a:gd name="T15" fmla="*/ 53975 h 60"/>
                    <a:gd name="T16" fmla="*/ 90487 w 71"/>
                    <a:gd name="T17" fmla="*/ 53975 h 60"/>
                    <a:gd name="T18" fmla="*/ 87312 w 71"/>
                    <a:gd name="T19" fmla="*/ 49212 h 60"/>
                    <a:gd name="T20" fmla="*/ 71437 w 71"/>
                    <a:gd name="T21" fmla="*/ 60325 h 60"/>
                    <a:gd name="T22" fmla="*/ 79375 w 71"/>
                    <a:gd name="T23" fmla="*/ 65088 h 60"/>
                    <a:gd name="T24" fmla="*/ 79375 w 71"/>
                    <a:gd name="T25" fmla="*/ 73025 h 60"/>
                    <a:gd name="T26" fmla="*/ 76200 w 71"/>
                    <a:gd name="T27" fmla="*/ 76200 h 60"/>
                    <a:gd name="T28" fmla="*/ 79375 w 71"/>
                    <a:gd name="T29" fmla="*/ 79375 h 60"/>
                    <a:gd name="T30" fmla="*/ 87312 w 71"/>
                    <a:gd name="T31" fmla="*/ 76200 h 60"/>
                    <a:gd name="T32" fmla="*/ 90487 w 71"/>
                    <a:gd name="T33" fmla="*/ 79375 h 60"/>
                    <a:gd name="T34" fmla="*/ 95250 w 71"/>
                    <a:gd name="T35" fmla="*/ 87313 h 60"/>
                    <a:gd name="T36" fmla="*/ 98425 w 71"/>
                    <a:gd name="T37" fmla="*/ 84138 h 60"/>
                    <a:gd name="T38" fmla="*/ 112712 w 71"/>
                    <a:gd name="T39" fmla="*/ 84138 h 60"/>
                    <a:gd name="T40" fmla="*/ 98425 w 71"/>
                    <a:gd name="T41" fmla="*/ 87313 h 60"/>
                    <a:gd name="T42" fmla="*/ 90487 w 71"/>
                    <a:gd name="T43" fmla="*/ 92075 h 60"/>
                    <a:gd name="T44" fmla="*/ 87312 w 71"/>
                    <a:gd name="T45" fmla="*/ 87313 h 60"/>
                    <a:gd name="T46" fmla="*/ 71437 w 71"/>
                    <a:gd name="T47" fmla="*/ 84138 h 60"/>
                    <a:gd name="T48" fmla="*/ 79375 w 71"/>
                    <a:gd name="T49" fmla="*/ 92075 h 60"/>
                    <a:gd name="T50" fmla="*/ 87312 w 71"/>
                    <a:gd name="T51" fmla="*/ 95250 h 60"/>
                    <a:gd name="T52" fmla="*/ 95250 w 71"/>
                    <a:gd name="T53" fmla="*/ 95250 h 60"/>
                    <a:gd name="T54" fmla="*/ 109537 w 71"/>
                    <a:gd name="T55" fmla="*/ 92075 h 60"/>
                    <a:gd name="T56" fmla="*/ 112712 w 71"/>
                    <a:gd name="T57" fmla="*/ 92075 h 60"/>
                    <a:gd name="T58" fmla="*/ 112712 w 71"/>
                    <a:gd name="T59" fmla="*/ 84138 h 60"/>
                    <a:gd name="T60" fmla="*/ 57150 w 71"/>
                    <a:gd name="T61" fmla="*/ 11113 h 60"/>
                    <a:gd name="T62" fmla="*/ 57150 w 71"/>
                    <a:gd name="T63" fmla="*/ 0 h 60"/>
                    <a:gd name="T64" fmla="*/ 41275 w 71"/>
                    <a:gd name="T65" fmla="*/ 4763 h 60"/>
                    <a:gd name="T66" fmla="*/ 33337 w 71"/>
                    <a:gd name="T67" fmla="*/ 15875 h 60"/>
                    <a:gd name="T68" fmla="*/ 30162 w 71"/>
                    <a:gd name="T69" fmla="*/ 30163 h 60"/>
                    <a:gd name="T70" fmla="*/ 19050 w 71"/>
                    <a:gd name="T71" fmla="*/ 11113 h 60"/>
                    <a:gd name="T72" fmla="*/ 11112 w 71"/>
                    <a:gd name="T73" fmla="*/ 15875 h 60"/>
                    <a:gd name="T74" fmla="*/ 7937 w 71"/>
                    <a:gd name="T75" fmla="*/ 19050 h 60"/>
                    <a:gd name="T76" fmla="*/ 7937 w 71"/>
                    <a:gd name="T77" fmla="*/ 22225 h 60"/>
                    <a:gd name="T78" fmla="*/ 19050 w 71"/>
                    <a:gd name="T79" fmla="*/ 30163 h 60"/>
                    <a:gd name="T80" fmla="*/ 7937 w 71"/>
                    <a:gd name="T81" fmla="*/ 30163 h 60"/>
                    <a:gd name="T82" fmla="*/ 0 w 71"/>
                    <a:gd name="T83" fmla="*/ 38100 h 60"/>
                    <a:gd name="T84" fmla="*/ 0 w 71"/>
                    <a:gd name="T85" fmla="*/ 46038 h 60"/>
                    <a:gd name="T86" fmla="*/ 7937 w 71"/>
                    <a:gd name="T87" fmla="*/ 53975 h 60"/>
                    <a:gd name="T88" fmla="*/ 11112 w 71"/>
                    <a:gd name="T89" fmla="*/ 53975 h 60"/>
                    <a:gd name="T90" fmla="*/ 3175 w 71"/>
                    <a:gd name="T91" fmla="*/ 65088 h 60"/>
                    <a:gd name="T92" fmla="*/ 11112 w 71"/>
                    <a:gd name="T93" fmla="*/ 68263 h 60"/>
                    <a:gd name="T94" fmla="*/ 7937 w 71"/>
                    <a:gd name="T95" fmla="*/ 84138 h 60"/>
                    <a:gd name="T96" fmla="*/ 26987 w 71"/>
                    <a:gd name="T97" fmla="*/ 84138 h 60"/>
                    <a:gd name="T98" fmla="*/ 38100 w 71"/>
                    <a:gd name="T99" fmla="*/ 87313 h 60"/>
                    <a:gd name="T100" fmla="*/ 41275 w 71"/>
                    <a:gd name="T101" fmla="*/ 87313 h 60"/>
                    <a:gd name="T102" fmla="*/ 38100 w 71"/>
                    <a:gd name="T103" fmla="*/ 76200 h 60"/>
                    <a:gd name="T104" fmla="*/ 38100 w 71"/>
                    <a:gd name="T105" fmla="*/ 65088 h 60"/>
                    <a:gd name="T106" fmla="*/ 33337 w 71"/>
                    <a:gd name="T107" fmla="*/ 60325 h 60"/>
                    <a:gd name="T108" fmla="*/ 49212 w 71"/>
                    <a:gd name="T109" fmla="*/ 53975 h 60"/>
                    <a:gd name="T110" fmla="*/ 52387 w 71"/>
                    <a:gd name="T111" fmla="*/ 41275 h 60"/>
                    <a:gd name="T112" fmla="*/ 65087 w 71"/>
                    <a:gd name="T113" fmla="*/ 30163 h 60"/>
                    <a:gd name="T114" fmla="*/ 49212 w 71"/>
                    <a:gd name="T115" fmla="*/ 19050 h 60"/>
                    <a:gd name="T116" fmla="*/ 49212 w 71"/>
                    <a:gd name="T117" fmla="*/ 76200 h 60"/>
                    <a:gd name="T118" fmla="*/ 57150 w 71"/>
                    <a:gd name="T119" fmla="*/ 84138 h 60"/>
                    <a:gd name="T120" fmla="*/ 52387 w 71"/>
                    <a:gd name="T121" fmla="*/ 65088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7" name="Czech Republic" descr="© INSCALE GmbH, 15.06.2010"/>
                <p:cNvSpPr>
                  <a:spLocks/>
                </p:cNvSpPr>
                <p:nvPr/>
              </p:nvSpPr>
              <p:spPr bwMode="auto">
                <a:xfrm>
                  <a:off x="2868" y="1263"/>
                  <a:ext cx="108" cy="49"/>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8" name="Croatia" descr="© INSCALE GmbH, 15.06.2010"/>
                <p:cNvSpPr>
                  <a:spLocks/>
                </p:cNvSpPr>
                <p:nvPr/>
              </p:nvSpPr>
              <p:spPr bwMode="auto">
                <a:xfrm>
                  <a:off x="2894" y="1354"/>
                  <a:ext cx="94" cy="70"/>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39" name="Bulgaria" descr="© INSCALE GmbH, 15.06.2010"/>
                <p:cNvSpPr>
                  <a:spLocks/>
                </p:cNvSpPr>
                <p:nvPr/>
              </p:nvSpPr>
              <p:spPr bwMode="auto">
                <a:xfrm>
                  <a:off x="3039" y="1401"/>
                  <a:ext cx="101" cy="5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0" name="Bosnia and Herzegovina" descr="© INSCALE GmbH, 15.06.2010"/>
                <p:cNvSpPr>
                  <a:spLocks/>
                </p:cNvSpPr>
                <p:nvPr/>
              </p:nvSpPr>
              <p:spPr bwMode="auto">
                <a:xfrm>
                  <a:off x="2925" y="1378"/>
                  <a:ext cx="68" cy="60"/>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1" name="Belgium" descr="© INSCALE GmbH, 15.06.2010"/>
                <p:cNvSpPr>
                  <a:spLocks/>
                </p:cNvSpPr>
                <p:nvPr/>
              </p:nvSpPr>
              <p:spPr bwMode="auto">
                <a:xfrm>
                  <a:off x="2721" y="1255"/>
                  <a:ext cx="57" cy="39"/>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2" name="Belarus" descr="© INSCALE GmbH, 15.06.2010"/>
                <p:cNvSpPr>
                  <a:spLocks/>
                </p:cNvSpPr>
                <p:nvPr/>
              </p:nvSpPr>
              <p:spPr bwMode="auto">
                <a:xfrm>
                  <a:off x="3040" y="1162"/>
                  <a:ext cx="146" cy="95"/>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3" name="Austria" descr="© INSCALE GmbH, 15.06.2010"/>
                <p:cNvSpPr>
                  <a:spLocks/>
                </p:cNvSpPr>
                <p:nvPr/>
              </p:nvSpPr>
              <p:spPr bwMode="auto">
                <a:xfrm>
                  <a:off x="2828" y="1303"/>
                  <a:ext cx="117" cy="52"/>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4" name="Andorra" descr="© INSCALE GmbH, 15.06.2010"/>
                <p:cNvSpPr>
                  <a:spLocks/>
                </p:cNvSpPr>
                <p:nvPr/>
              </p:nvSpPr>
              <p:spPr bwMode="auto">
                <a:xfrm>
                  <a:off x="2692" y="1432"/>
                  <a:ext cx="8" cy="4"/>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solidFill>
                  <a:srgbClr val="C0C0C0"/>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45" name="Albania" descr="© INSCALE GmbH, 15.06.2010"/>
                <p:cNvSpPr>
                  <a:spLocks/>
                </p:cNvSpPr>
                <p:nvPr/>
              </p:nvSpPr>
              <p:spPr bwMode="auto">
                <a:xfrm>
                  <a:off x="2983" y="1432"/>
                  <a:ext cx="37" cy="63"/>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grpSp>
          <p:grpSp>
            <p:nvGrpSpPr>
              <p:cNvPr id="208" name="Group 1322"/>
              <p:cNvGrpSpPr>
                <a:grpSpLocks/>
              </p:cNvGrpSpPr>
              <p:nvPr/>
            </p:nvGrpSpPr>
            <p:grpSpPr bwMode="auto">
              <a:xfrm>
                <a:off x="3730626" y="2446338"/>
                <a:ext cx="1955800" cy="2360613"/>
                <a:chOff x="2350" y="1541"/>
                <a:chExt cx="1232" cy="1487"/>
              </a:xfrm>
            </p:grpSpPr>
            <p:sp>
              <p:nvSpPr>
                <p:cNvPr id="257" name="Zimbabwe" descr="© INSCALE GmbH, 15.06.2010"/>
                <p:cNvSpPr>
                  <a:spLocks/>
                </p:cNvSpPr>
                <p:nvPr/>
              </p:nvSpPr>
              <p:spPr bwMode="auto">
                <a:xfrm>
                  <a:off x="3108" y="2632"/>
                  <a:ext cx="141" cy="141"/>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8" name="Zambia" descr="© INSCALE GmbH, 15.06.2010"/>
                <p:cNvSpPr>
                  <a:spLocks/>
                </p:cNvSpPr>
                <p:nvPr/>
              </p:nvSpPr>
              <p:spPr bwMode="auto">
                <a:xfrm>
                  <a:off x="3051" y="2478"/>
                  <a:ext cx="213" cy="204"/>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9" name="Western Sahara" descr="© INSCALE GmbH, 15.06.2010"/>
                <p:cNvSpPr>
                  <a:spLocks/>
                </p:cNvSpPr>
                <p:nvPr/>
              </p:nvSpPr>
              <p:spPr bwMode="auto">
                <a:xfrm>
                  <a:off x="2353" y="1740"/>
                  <a:ext cx="153" cy="131"/>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0" name="Tunisia" descr="© INSCALE GmbH, 15.06.2010"/>
                <p:cNvSpPr>
                  <a:spLocks/>
                </p:cNvSpPr>
                <p:nvPr/>
              </p:nvSpPr>
              <p:spPr bwMode="auto">
                <a:xfrm>
                  <a:off x="2792" y="1541"/>
                  <a:ext cx="70" cy="146"/>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1" name="Togo" descr="© INSCALE GmbH, 15.06.2010"/>
                <p:cNvSpPr>
                  <a:spLocks/>
                </p:cNvSpPr>
                <p:nvPr/>
              </p:nvSpPr>
              <p:spPr bwMode="auto">
                <a:xfrm>
                  <a:off x="2650" y="2082"/>
                  <a:ext cx="36" cy="103"/>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2" name="Tanzania" descr="© INSCALE GmbH, 15.06.2010"/>
                <p:cNvSpPr>
                  <a:spLocks noEditPoints="1"/>
                </p:cNvSpPr>
                <p:nvPr/>
              </p:nvSpPr>
              <p:spPr bwMode="auto">
                <a:xfrm>
                  <a:off x="3181" y="2331"/>
                  <a:ext cx="196" cy="222"/>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3" name="Swaziland" descr="© INSCALE GmbH, 15.06.2010"/>
                <p:cNvSpPr>
                  <a:spLocks/>
                </p:cNvSpPr>
                <p:nvPr/>
              </p:nvSpPr>
              <p:spPr bwMode="auto">
                <a:xfrm>
                  <a:off x="3203" y="2840"/>
                  <a:ext cx="26" cy="34"/>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4" name="Sudan" descr="© INSCALE GmbH, 15.06.2010"/>
                <p:cNvSpPr>
                  <a:spLocks/>
                </p:cNvSpPr>
                <p:nvPr/>
              </p:nvSpPr>
              <p:spPr bwMode="auto">
                <a:xfrm>
                  <a:off x="3049" y="1834"/>
                  <a:ext cx="298" cy="405"/>
                </a:xfrm>
                <a:custGeom>
                  <a:avLst/>
                  <a:gdLst>
                    <a:gd name="T0" fmla="*/ 2147483647 w 1164"/>
                    <a:gd name="T1" fmla="*/ 2147483647 h 1584"/>
                    <a:gd name="T2" fmla="*/ 2147483647 w 1164"/>
                    <a:gd name="T3" fmla="*/ 2147483647 h 1584"/>
                    <a:gd name="T4" fmla="*/ 2147483647 w 1164"/>
                    <a:gd name="T5" fmla="*/ 2147483647 h 1584"/>
                    <a:gd name="T6" fmla="*/ 2147483647 w 1164"/>
                    <a:gd name="T7" fmla="*/ 2147483647 h 1584"/>
                    <a:gd name="T8" fmla="*/ 2147483647 w 1164"/>
                    <a:gd name="T9" fmla="*/ 2147483647 h 1584"/>
                    <a:gd name="T10" fmla="*/ 2147483647 w 1164"/>
                    <a:gd name="T11" fmla="*/ 2147483647 h 1584"/>
                    <a:gd name="T12" fmla="*/ 2147483647 w 1164"/>
                    <a:gd name="T13" fmla="*/ 2147483647 h 1584"/>
                    <a:gd name="T14" fmla="*/ 2147483647 w 1164"/>
                    <a:gd name="T15" fmla="*/ 2147483647 h 1584"/>
                    <a:gd name="T16" fmla="*/ 0 w 1164"/>
                    <a:gd name="T17" fmla="*/ 2147483647 h 1584"/>
                    <a:gd name="T18" fmla="*/ 2147483647 w 1164"/>
                    <a:gd name="T19" fmla="*/ 2147483647 h 1584"/>
                    <a:gd name="T20" fmla="*/ 2147483647 w 1164"/>
                    <a:gd name="T21" fmla="*/ 2147483647 h 1584"/>
                    <a:gd name="T22" fmla="*/ 2147483647 w 1164"/>
                    <a:gd name="T23" fmla="*/ 2147483647 h 1584"/>
                    <a:gd name="T24" fmla="*/ 2147483647 w 1164"/>
                    <a:gd name="T25" fmla="*/ 2147483647 h 1584"/>
                    <a:gd name="T26" fmla="*/ 2147483647 w 1164"/>
                    <a:gd name="T27" fmla="*/ 2147483647 h 1584"/>
                    <a:gd name="T28" fmla="*/ 2147483647 w 1164"/>
                    <a:gd name="T29" fmla="*/ 2147483647 h 1584"/>
                    <a:gd name="T30" fmla="*/ 2147483647 w 1164"/>
                    <a:gd name="T31" fmla="*/ 2147483647 h 1584"/>
                    <a:gd name="T32" fmla="*/ 2147483647 w 1164"/>
                    <a:gd name="T33" fmla="*/ 2147483647 h 1584"/>
                    <a:gd name="T34" fmla="*/ 2147483647 w 1164"/>
                    <a:gd name="T35" fmla="*/ 2147483647 h 1584"/>
                    <a:gd name="T36" fmla="*/ 2147483647 w 1164"/>
                    <a:gd name="T37" fmla="*/ 2147483647 h 1584"/>
                    <a:gd name="T38" fmla="*/ 2147483647 w 1164"/>
                    <a:gd name="T39" fmla="*/ 2147483647 h 1584"/>
                    <a:gd name="T40" fmla="*/ 2147483647 w 1164"/>
                    <a:gd name="T41" fmla="*/ 2147483647 h 1584"/>
                    <a:gd name="T42" fmla="*/ 2147483647 w 1164"/>
                    <a:gd name="T43" fmla="*/ 2147483647 h 1584"/>
                    <a:gd name="T44" fmla="*/ 2147483647 w 1164"/>
                    <a:gd name="T45" fmla="*/ 2147483647 h 1584"/>
                    <a:gd name="T46" fmla="*/ 2147483647 w 1164"/>
                    <a:gd name="T47" fmla="*/ 2147483647 h 1584"/>
                    <a:gd name="T48" fmla="*/ 2147483647 w 1164"/>
                    <a:gd name="T49" fmla="*/ 2147483647 h 1584"/>
                    <a:gd name="T50" fmla="*/ 2147483647 w 1164"/>
                    <a:gd name="T51" fmla="*/ 2147483647 h 1584"/>
                    <a:gd name="T52" fmla="*/ 2147483647 w 1164"/>
                    <a:gd name="T53" fmla="*/ 2147483647 h 1584"/>
                    <a:gd name="T54" fmla="*/ 2147483647 w 1164"/>
                    <a:gd name="T55" fmla="*/ 2147483647 h 1584"/>
                    <a:gd name="T56" fmla="*/ 2147483647 w 1164"/>
                    <a:gd name="T57" fmla="*/ 2147483647 h 1584"/>
                    <a:gd name="T58" fmla="*/ 2147483647 w 1164"/>
                    <a:gd name="T59" fmla="*/ 2147483647 h 1584"/>
                    <a:gd name="T60" fmla="*/ 2147483647 w 1164"/>
                    <a:gd name="T61" fmla="*/ 2147483647 h 1584"/>
                    <a:gd name="T62" fmla="*/ 2147483647 w 1164"/>
                    <a:gd name="T63" fmla="*/ 2147483647 h 1584"/>
                    <a:gd name="T64" fmla="*/ 2147483647 w 1164"/>
                    <a:gd name="T65" fmla="*/ 2147483647 h 1584"/>
                    <a:gd name="T66" fmla="*/ 2147483647 w 1164"/>
                    <a:gd name="T67" fmla="*/ 2147483647 h 1584"/>
                    <a:gd name="T68" fmla="*/ 2147483647 w 1164"/>
                    <a:gd name="T69" fmla="*/ 2147483647 h 1584"/>
                    <a:gd name="T70" fmla="*/ 2147483647 w 1164"/>
                    <a:gd name="T71" fmla="*/ 2147483647 h 1584"/>
                    <a:gd name="T72" fmla="*/ 2147483647 w 1164"/>
                    <a:gd name="T73" fmla="*/ 2147483647 h 1584"/>
                    <a:gd name="T74" fmla="*/ 2147483647 w 1164"/>
                    <a:gd name="T75" fmla="*/ 2147483647 h 1584"/>
                    <a:gd name="T76" fmla="*/ 2147483647 w 1164"/>
                    <a:gd name="T77" fmla="*/ 2147483647 h 1584"/>
                    <a:gd name="T78" fmla="*/ 2147483647 w 1164"/>
                    <a:gd name="T79" fmla="*/ 2147483647 h 1584"/>
                    <a:gd name="T80" fmla="*/ 2147483647 w 1164"/>
                    <a:gd name="T81" fmla="*/ 2147483647 h 1584"/>
                    <a:gd name="T82" fmla="*/ 2147483647 w 1164"/>
                    <a:gd name="T83" fmla="*/ 2147483647 h 1584"/>
                    <a:gd name="T84" fmla="*/ 2147483647 w 1164"/>
                    <a:gd name="T85" fmla="*/ 2147483647 h 1584"/>
                    <a:gd name="T86" fmla="*/ 2147483647 w 1164"/>
                    <a:gd name="T87" fmla="*/ 2147483647 h 1584"/>
                    <a:gd name="T88" fmla="*/ 2147483647 w 1164"/>
                    <a:gd name="T89" fmla="*/ 2147483647 h 1584"/>
                    <a:gd name="T90" fmla="*/ 2147483647 w 1164"/>
                    <a:gd name="T91" fmla="*/ 2147483647 h 1584"/>
                    <a:gd name="T92" fmla="*/ 2147483647 w 1164"/>
                    <a:gd name="T93" fmla="*/ 2147483647 h 1584"/>
                    <a:gd name="T94" fmla="*/ 2147483647 w 1164"/>
                    <a:gd name="T95" fmla="*/ 2147483647 h 1584"/>
                    <a:gd name="T96" fmla="*/ 2147483647 w 1164"/>
                    <a:gd name="T97" fmla="*/ 2147483647 h 1584"/>
                    <a:gd name="T98" fmla="*/ 2147483647 w 1164"/>
                    <a:gd name="T99" fmla="*/ 2147483647 h 1584"/>
                    <a:gd name="T100" fmla="*/ 2147483647 w 1164"/>
                    <a:gd name="T101" fmla="*/ 2147483647 h 1584"/>
                    <a:gd name="T102" fmla="*/ 2147483647 w 1164"/>
                    <a:gd name="T103" fmla="*/ 2147483647 h 1584"/>
                    <a:gd name="T104" fmla="*/ 2147483647 w 1164"/>
                    <a:gd name="T105" fmla="*/ 2147483647 h 1584"/>
                    <a:gd name="T106" fmla="*/ 2147483647 w 1164"/>
                    <a:gd name="T107" fmla="*/ 2147483647 h 1584"/>
                    <a:gd name="T108" fmla="*/ 2147483647 w 1164"/>
                    <a:gd name="T109" fmla="*/ 2147483647 h 1584"/>
                    <a:gd name="T110" fmla="*/ 2147483647 w 1164"/>
                    <a:gd name="T111" fmla="*/ 2147483647 h 1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4"/>
                    <a:gd name="T169" fmla="*/ 0 h 1584"/>
                    <a:gd name="T170" fmla="*/ 1164 w 1164"/>
                    <a:gd name="T171" fmla="*/ 1584 h 1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4" h="1584">
                      <a:moveTo>
                        <a:pt x="894" y="24"/>
                      </a:moveTo>
                      <a:lnTo>
                        <a:pt x="894" y="48"/>
                      </a:lnTo>
                      <a:lnTo>
                        <a:pt x="888" y="60"/>
                      </a:lnTo>
                      <a:lnTo>
                        <a:pt x="882" y="66"/>
                      </a:lnTo>
                      <a:lnTo>
                        <a:pt x="864" y="66"/>
                      </a:lnTo>
                      <a:lnTo>
                        <a:pt x="858" y="72"/>
                      </a:lnTo>
                      <a:lnTo>
                        <a:pt x="846" y="72"/>
                      </a:lnTo>
                      <a:lnTo>
                        <a:pt x="834" y="84"/>
                      </a:lnTo>
                      <a:lnTo>
                        <a:pt x="822" y="108"/>
                      </a:lnTo>
                      <a:lnTo>
                        <a:pt x="816" y="114"/>
                      </a:lnTo>
                      <a:lnTo>
                        <a:pt x="798" y="114"/>
                      </a:lnTo>
                      <a:lnTo>
                        <a:pt x="792" y="108"/>
                      </a:lnTo>
                      <a:lnTo>
                        <a:pt x="786" y="96"/>
                      </a:lnTo>
                      <a:lnTo>
                        <a:pt x="780" y="90"/>
                      </a:lnTo>
                      <a:lnTo>
                        <a:pt x="660" y="84"/>
                      </a:lnTo>
                      <a:lnTo>
                        <a:pt x="660" y="72"/>
                      </a:lnTo>
                      <a:lnTo>
                        <a:pt x="654" y="72"/>
                      </a:lnTo>
                      <a:lnTo>
                        <a:pt x="636" y="90"/>
                      </a:lnTo>
                      <a:lnTo>
                        <a:pt x="210" y="84"/>
                      </a:lnTo>
                      <a:lnTo>
                        <a:pt x="210" y="246"/>
                      </a:lnTo>
                      <a:lnTo>
                        <a:pt x="138" y="246"/>
                      </a:lnTo>
                      <a:lnTo>
                        <a:pt x="144" y="600"/>
                      </a:lnTo>
                      <a:lnTo>
                        <a:pt x="132" y="600"/>
                      </a:lnTo>
                      <a:lnTo>
                        <a:pt x="120" y="594"/>
                      </a:lnTo>
                      <a:lnTo>
                        <a:pt x="78" y="594"/>
                      </a:lnTo>
                      <a:lnTo>
                        <a:pt x="66" y="606"/>
                      </a:lnTo>
                      <a:lnTo>
                        <a:pt x="72" y="612"/>
                      </a:lnTo>
                      <a:lnTo>
                        <a:pt x="72" y="624"/>
                      </a:lnTo>
                      <a:lnTo>
                        <a:pt x="78" y="630"/>
                      </a:lnTo>
                      <a:lnTo>
                        <a:pt x="78" y="636"/>
                      </a:lnTo>
                      <a:lnTo>
                        <a:pt x="72" y="642"/>
                      </a:lnTo>
                      <a:lnTo>
                        <a:pt x="60" y="648"/>
                      </a:lnTo>
                      <a:lnTo>
                        <a:pt x="48" y="660"/>
                      </a:lnTo>
                      <a:lnTo>
                        <a:pt x="48" y="678"/>
                      </a:lnTo>
                      <a:lnTo>
                        <a:pt x="36" y="678"/>
                      </a:lnTo>
                      <a:lnTo>
                        <a:pt x="42" y="702"/>
                      </a:lnTo>
                      <a:lnTo>
                        <a:pt x="48" y="720"/>
                      </a:lnTo>
                      <a:lnTo>
                        <a:pt x="30" y="732"/>
                      </a:lnTo>
                      <a:lnTo>
                        <a:pt x="12" y="750"/>
                      </a:lnTo>
                      <a:lnTo>
                        <a:pt x="18" y="756"/>
                      </a:lnTo>
                      <a:lnTo>
                        <a:pt x="30" y="780"/>
                      </a:lnTo>
                      <a:lnTo>
                        <a:pt x="30" y="792"/>
                      </a:lnTo>
                      <a:lnTo>
                        <a:pt x="18" y="804"/>
                      </a:lnTo>
                      <a:lnTo>
                        <a:pt x="6" y="810"/>
                      </a:lnTo>
                      <a:lnTo>
                        <a:pt x="0" y="822"/>
                      </a:lnTo>
                      <a:lnTo>
                        <a:pt x="0" y="840"/>
                      </a:lnTo>
                      <a:lnTo>
                        <a:pt x="6" y="846"/>
                      </a:lnTo>
                      <a:lnTo>
                        <a:pt x="18" y="846"/>
                      </a:lnTo>
                      <a:lnTo>
                        <a:pt x="24" y="840"/>
                      </a:lnTo>
                      <a:lnTo>
                        <a:pt x="36" y="840"/>
                      </a:lnTo>
                      <a:lnTo>
                        <a:pt x="42" y="846"/>
                      </a:lnTo>
                      <a:lnTo>
                        <a:pt x="42" y="888"/>
                      </a:lnTo>
                      <a:lnTo>
                        <a:pt x="60" y="900"/>
                      </a:lnTo>
                      <a:lnTo>
                        <a:pt x="42" y="906"/>
                      </a:lnTo>
                      <a:lnTo>
                        <a:pt x="48" y="930"/>
                      </a:lnTo>
                      <a:lnTo>
                        <a:pt x="54" y="930"/>
                      </a:lnTo>
                      <a:lnTo>
                        <a:pt x="66" y="936"/>
                      </a:lnTo>
                      <a:lnTo>
                        <a:pt x="78" y="954"/>
                      </a:lnTo>
                      <a:lnTo>
                        <a:pt x="84" y="960"/>
                      </a:lnTo>
                      <a:lnTo>
                        <a:pt x="84" y="966"/>
                      </a:lnTo>
                      <a:lnTo>
                        <a:pt x="72" y="966"/>
                      </a:lnTo>
                      <a:lnTo>
                        <a:pt x="72" y="990"/>
                      </a:lnTo>
                      <a:lnTo>
                        <a:pt x="102" y="1020"/>
                      </a:lnTo>
                      <a:lnTo>
                        <a:pt x="108" y="1032"/>
                      </a:lnTo>
                      <a:lnTo>
                        <a:pt x="120" y="1044"/>
                      </a:lnTo>
                      <a:lnTo>
                        <a:pt x="126" y="1062"/>
                      </a:lnTo>
                      <a:lnTo>
                        <a:pt x="132" y="1074"/>
                      </a:lnTo>
                      <a:lnTo>
                        <a:pt x="132" y="1104"/>
                      </a:lnTo>
                      <a:lnTo>
                        <a:pt x="126" y="1110"/>
                      </a:lnTo>
                      <a:lnTo>
                        <a:pt x="120" y="1122"/>
                      </a:lnTo>
                      <a:lnTo>
                        <a:pt x="114" y="1128"/>
                      </a:lnTo>
                      <a:lnTo>
                        <a:pt x="114" y="1134"/>
                      </a:lnTo>
                      <a:lnTo>
                        <a:pt x="120" y="1140"/>
                      </a:lnTo>
                      <a:lnTo>
                        <a:pt x="126" y="1140"/>
                      </a:lnTo>
                      <a:lnTo>
                        <a:pt x="120" y="1158"/>
                      </a:lnTo>
                      <a:lnTo>
                        <a:pt x="168" y="1164"/>
                      </a:lnTo>
                      <a:lnTo>
                        <a:pt x="168" y="1194"/>
                      </a:lnTo>
                      <a:lnTo>
                        <a:pt x="192" y="1206"/>
                      </a:lnTo>
                      <a:lnTo>
                        <a:pt x="222" y="1206"/>
                      </a:lnTo>
                      <a:lnTo>
                        <a:pt x="222" y="1224"/>
                      </a:lnTo>
                      <a:lnTo>
                        <a:pt x="228" y="1224"/>
                      </a:lnTo>
                      <a:lnTo>
                        <a:pt x="240" y="1230"/>
                      </a:lnTo>
                      <a:lnTo>
                        <a:pt x="252" y="1242"/>
                      </a:lnTo>
                      <a:lnTo>
                        <a:pt x="252" y="1248"/>
                      </a:lnTo>
                      <a:lnTo>
                        <a:pt x="246" y="1248"/>
                      </a:lnTo>
                      <a:lnTo>
                        <a:pt x="246" y="1254"/>
                      </a:lnTo>
                      <a:lnTo>
                        <a:pt x="240" y="1254"/>
                      </a:lnTo>
                      <a:lnTo>
                        <a:pt x="240" y="1260"/>
                      </a:lnTo>
                      <a:lnTo>
                        <a:pt x="252" y="1272"/>
                      </a:lnTo>
                      <a:lnTo>
                        <a:pt x="264" y="1278"/>
                      </a:lnTo>
                      <a:lnTo>
                        <a:pt x="270" y="1278"/>
                      </a:lnTo>
                      <a:lnTo>
                        <a:pt x="282" y="1284"/>
                      </a:lnTo>
                      <a:lnTo>
                        <a:pt x="294" y="1296"/>
                      </a:lnTo>
                      <a:lnTo>
                        <a:pt x="300" y="1308"/>
                      </a:lnTo>
                      <a:lnTo>
                        <a:pt x="306" y="1314"/>
                      </a:lnTo>
                      <a:lnTo>
                        <a:pt x="306" y="1320"/>
                      </a:lnTo>
                      <a:lnTo>
                        <a:pt x="324" y="1320"/>
                      </a:lnTo>
                      <a:lnTo>
                        <a:pt x="330" y="1326"/>
                      </a:lnTo>
                      <a:lnTo>
                        <a:pt x="330" y="1338"/>
                      </a:lnTo>
                      <a:lnTo>
                        <a:pt x="318" y="1338"/>
                      </a:lnTo>
                      <a:lnTo>
                        <a:pt x="318" y="1344"/>
                      </a:lnTo>
                      <a:lnTo>
                        <a:pt x="330" y="1356"/>
                      </a:lnTo>
                      <a:lnTo>
                        <a:pt x="330" y="1374"/>
                      </a:lnTo>
                      <a:lnTo>
                        <a:pt x="354" y="1380"/>
                      </a:lnTo>
                      <a:lnTo>
                        <a:pt x="360" y="1386"/>
                      </a:lnTo>
                      <a:lnTo>
                        <a:pt x="372" y="1392"/>
                      </a:lnTo>
                      <a:lnTo>
                        <a:pt x="378" y="1398"/>
                      </a:lnTo>
                      <a:lnTo>
                        <a:pt x="384" y="1410"/>
                      </a:lnTo>
                      <a:lnTo>
                        <a:pt x="384" y="1434"/>
                      </a:lnTo>
                      <a:lnTo>
                        <a:pt x="390" y="1446"/>
                      </a:lnTo>
                      <a:lnTo>
                        <a:pt x="420" y="1470"/>
                      </a:lnTo>
                      <a:lnTo>
                        <a:pt x="420" y="1494"/>
                      </a:lnTo>
                      <a:lnTo>
                        <a:pt x="468" y="1518"/>
                      </a:lnTo>
                      <a:lnTo>
                        <a:pt x="474" y="1512"/>
                      </a:lnTo>
                      <a:lnTo>
                        <a:pt x="480" y="1500"/>
                      </a:lnTo>
                      <a:lnTo>
                        <a:pt x="486" y="1494"/>
                      </a:lnTo>
                      <a:lnTo>
                        <a:pt x="498" y="1494"/>
                      </a:lnTo>
                      <a:lnTo>
                        <a:pt x="510" y="1500"/>
                      </a:lnTo>
                      <a:lnTo>
                        <a:pt x="510" y="1506"/>
                      </a:lnTo>
                      <a:lnTo>
                        <a:pt x="522" y="1512"/>
                      </a:lnTo>
                      <a:lnTo>
                        <a:pt x="528" y="1512"/>
                      </a:lnTo>
                      <a:lnTo>
                        <a:pt x="540" y="1500"/>
                      </a:lnTo>
                      <a:lnTo>
                        <a:pt x="540" y="1494"/>
                      </a:lnTo>
                      <a:lnTo>
                        <a:pt x="552" y="1482"/>
                      </a:lnTo>
                      <a:lnTo>
                        <a:pt x="558" y="1488"/>
                      </a:lnTo>
                      <a:lnTo>
                        <a:pt x="570" y="1494"/>
                      </a:lnTo>
                      <a:lnTo>
                        <a:pt x="576" y="1512"/>
                      </a:lnTo>
                      <a:lnTo>
                        <a:pt x="582" y="1524"/>
                      </a:lnTo>
                      <a:lnTo>
                        <a:pt x="594" y="1536"/>
                      </a:lnTo>
                      <a:lnTo>
                        <a:pt x="606" y="1542"/>
                      </a:lnTo>
                      <a:lnTo>
                        <a:pt x="612" y="1548"/>
                      </a:lnTo>
                      <a:lnTo>
                        <a:pt x="618" y="1548"/>
                      </a:lnTo>
                      <a:lnTo>
                        <a:pt x="624" y="1572"/>
                      </a:lnTo>
                      <a:lnTo>
                        <a:pt x="642" y="1572"/>
                      </a:lnTo>
                      <a:lnTo>
                        <a:pt x="660" y="1554"/>
                      </a:lnTo>
                      <a:lnTo>
                        <a:pt x="672" y="1554"/>
                      </a:lnTo>
                      <a:lnTo>
                        <a:pt x="678" y="1560"/>
                      </a:lnTo>
                      <a:lnTo>
                        <a:pt x="690" y="1566"/>
                      </a:lnTo>
                      <a:lnTo>
                        <a:pt x="702" y="1566"/>
                      </a:lnTo>
                      <a:lnTo>
                        <a:pt x="702" y="1560"/>
                      </a:lnTo>
                      <a:lnTo>
                        <a:pt x="708" y="1554"/>
                      </a:lnTo>
                      <a:lnTo>
                        <a:pt x="714" y="1554"/>
                      </a:lnTo>
                      <a:lnTo>
                        <a:pt x="738" y="1584"/>
                      </a:lnTo>
                      <a:lnTo>
                        <a:pt x="756" y="1560"/>
                      </a:lnTo>
                      <a:lnTo>
                        <a:pt x="780" y="1560"/>
                      </a:lnTo>
                      <a:lnTo>
                        <a:pt x="792" y="1548"/>
                      </a:lnTo>
                      <a:lnTo>
                        <a:pt x="804" y="1548"/>
                      </a:lnTo>
                      <a:lnTo>
                        <a:pt x="804" y="1554"/>
                      </a:lnTo>
                      <a:lnTo>
                        <a:pt x="810" y="1560"/>
                      </a:lnTo>
                      <a:lnTo>
                        <a:pt x="834" y="1560"/>
                      </a:lnTo>
                      <a:lnTo>
                        <a:pt x="852" y="1542"/>
                      </a:lnTo>
                      <a:lnTo>
                        <a:pt x="852" y="1536"/>
                      </a:lnTo>
                      <a:lnTo>
                        <a:pt x="858" y="1530"/>
                      </a:lnTo>
                      <a:lnTo>
                        <a:pt x="858" y="1524"/>
                      </a:lnTo>
                      <a:lnTo>
                        <a:pt x="870" y="1524"/>
                      </a:lnTo>
                      <a:lnTo>
                        <a:pt x="888" y="1494"/>
                      </a:lnTo>
                      <a:lnTo>
                        <a:pt x="978" y="1494"/>
                      </a:lnTo>
                      <a:lnTo>
                        <a:pt x="1002" y="1482"/>
                      </a:lnTo>
                      <a:lnTo>
                        <a:pt x="996" y="1464"/>
                      </a:lnTo>
                      <a:lnTo>
                        <a:pt x="996" y="1446"/>
                      </a:lnTo>
                      <a:lnTo>
                        <a:pt x="990" y="1434"/>
                      </a:lnTo>
                      <a:lnTo>
                        <a:pt x="984" y="1428"/>
                      </a:lnTo>
                      <a:lnTo>
                        <a:pt x="966" y="1428"/>
                      </a:lnTo>
                      <a:lnTo>
                        <a:pt x="954" y="1422"/>
                      </a:lnTo>
                      <a:lnTo>
                        <a:pt x="936" y="1386"/>
                      </a:lnTo>
                      <a:lnTo>
                        <a:pt x="936" y="1368"/>
                      </a:lnTo>
                      <a:lnTo>
                        <a:pt x="924" y="1362"/>
                      </a:lnTo>
                      <a:lnTo>
                        <a:pt x="924" y="1326"/>
                      </a:lnTo>
                      <a:lnTo>
                        <a:pt x="912" y="1326"/>
                      </a:lnTo>
                      <a:lnTo>
                        <a:pt x="906" y="1302"/>
                      </a:lnTo>
                      <a:lnTo>
                        <a:pt x="882" y="1302"/>
                      </a:lnTo>
                      <a:lnTo>
                        <a:pt x="876" y="1290"/>
                      </a:lnTo>
                      <a:lnTo>
                        <a:pt x="876" y="1272"/>
                      </a:lnTo>
                      <a:lnTo>
                        <a:pt x="864" y="1266"/>
                      </a:lnTo>
                      <a:lnTo>
                        <a:pt x="858" y="1254"/>
                      </a:lnTo>
                      <a:lnTo>
                        <a:pt x="846" y="1248"/>
                      </a:lnTo>
                      <a:lnTo>
                        <a:pt x="840" y="1242"/>
                      </a:lnTo>
                      <a:lnTo>
                        <a:pt x="816" y="1242"/>
                      </a:lnTo>
                      <a:lnTo>
                        <a:pt x="804" y="1236"/>
                      </a:lnTo>
                      <a:lnTo>
                        <a:pt x="798" y="1236"/>
                      </a:lnTo>
                      <a:lnTo>
                        <a:pt x="798" y="1224"/>
                      </a:lnTo>
                      <a:lnTo>
                        <a:pt x="804" y="1212"/>
                      </a:lnTo>
                      <a:lnTo>
                        <a:pt x="810" y="1206"/>
                      </a:lnTo>
                      <a:lnTo>
                        <a:pt x="804" y="1182"/>
                      </a:lnTo>
                      <a:lnTo>
                        <a:pt x="840" y="1182"/>
                      </a:lnTo>
                      <a:lnTo>
                        <a:pt x="846" y="1188"/>
                      </a:lnTo>
                      <a:lnTo>
                        <a:pt x="852" y="1182"/>
                      </a:lnTo>
                      <a:lnTo>
                        <a:pt x="864" y="1182"/>
                      </a:lnTo>
                      <a:lnTo>
                        <a:pt x="870" y="1176"/>
                      </a:lnTo>
                      <a:lnTo>
                        <a:pt x="870" y="1164"/>
                      </a:lnTo>
                      <a:lnTo>
                        <a:pt x="876" y="1152"/>
                      </a:lnTo>
                      <a:lnTo>
                        <a:pt x="876" y="1116"/>
                      </a:lnTo>
                      <a:lnTo>
                        <a:pt x="870" y="1110"/>
                      </a:lnTo>
                      <a:lnTo>
                        <a:pt x="870" y="1098"/>
                      </a:lnTo>
                      <a:lnTo>
                        <a:pt x="864" y="1086"/>
                      </a:lnTo>
                      <a:lnTo>
                        <a:pt x="864" y="1074"/>
                      </a:lnTo>
                      <a:lnTo>
                        <a:pt x="870" y="1062"/>
                      </a:lnTo>
                      <a:lnTo>
                        <a:pt x="882" y="1056"/>
                      </a:lnTo>
                      <a:lnTo>
                        <a:pt x="888" y="1050"/>
                      </a:lnTo>
                      <a:lnTo>
                        <a:pt x="888" y="1032"/>
                      </a:lnTo>
                      <a:lnTo>
                        <a:pt x="882" y="1020"/>
                      </a:lnTo>
                      <a:lnTo>
                        <a:pt x="882" y="1002"/>
                      </a:lnTo>
                      <a:lnTo>
                        <a:pt x="900" y="984"/>
                      </a:lnTo>
                      <a:lnTo>
                        <a:pt x="906" y="984"/>
                      </a:lnTo>
                      <a:lnTo>
                        <a:pt x="906" y="996"/>
                      </a:lnTo>
                      <a:lnTo>
                        <a:pt x="912" y="1002"/>
                      </a:lnTo>
                      <a:lnTo>
                        <a:pt x="924" y="1002"/>
                      </a:lnTo>
                      <a:lnTo>
                        <a:pt x="930" y="996"/>
                      </a:lnTo>
                      <a:lnTo>
                        <a:pt x="930" y="960"/>
                      </a:lnTo>
                      <a:lnTo>
                        <a:pt x="924" y="954"/>
                      </a:lnTo>
                      <a:lnTo>
                        <a:pt x="924" y="948"/>
                      </a:lnTo>
                      <a:lnTo>
                        <a:pt x="936" y="930"/>
                      </a:lnTo>
                      <a:lnTo>
                        <a:pt x="936" y="906"/>
                      </a:lnTo>
                      <a:lnTo>
                        <a:pt x="942" y="900"/>
                      </a:lnTo>
                      <a:lnTo>
                        <a:pt x="954" y="900"/>
                      </a:lnTo>
                      <a:lnTo>
                        <a:pt x="960" y="894"/>
                      </a:lnTo>
                      <a:lnTo>
                        <a:pt x="960" y="858"/>
                      </a:lnTo>
                      <a:lnTo>
                        <a:pt x="966" y="852"/>
                      </a:lnTo>
                      <a:lnTo>
                        <a:pt x="972" y="840"/>
                      </a:lnTo>
                      <a:lnTo>
                        <a:pt x="978" y="834"/>
                      </a:lnTo>
                      <a:lnTo>
                        <a:pt x="1008" y="834"/>
                      </a:lnTo>
                      <a:lnTo>
                        <a:pt x="1008" y="786"/>
                      </a:lnTo>
                      <a:lnTo>
                        <a:pt x="1014" y="774"/>
                      </a:lnTo>
                      <a:lnTo>
                        <a:pt x="1020" y="768"/>
                      </a:lnTo>
                      <a:lnTo>
                        <a:pt x="1026" y="756"/>
                      </a:lnTo>
                      <a:lnTo>
                        <a:pt x="1032" y="750"/>
                      </a:lnTo>
                      <a:lnTo>
                        <a:pt x="1032" y="708"/>
                      </a:lnTo>
                      <a:lnTo>
                        <a:pt x="1026" y="660"/>
                      </a:lnTo>
                      <a:lnTo>
                        <a:pt x="1020" y="654"/>
                      </a:lnTo>
                      <a:lnTo>
                        <a:pt x="1020" y="636"/>
                      </a:lnTo>
                      <a:lnTo>
                        <a:pt x="1032" y="630"/>
                      </a:lnTo>
                      <a:lnTo>
                        <a:pt x="1038" y="630"/>
                      </a:lnTo>
                      <a:lnTo>
                        <a:pt x="1038" y="594"/>
                      </a:lnTo>
                      <a:lnTo>
                        <a:pt x="1044" y="594"/>
                      </a:lnTo>
                      <a:lnTo>
                        <a:pt x="1050" y="588"/>
                      </a:lnTo>
                      <a:lnTo>
                        <a:pt x="1056" y="576"/>
                      </a:lnTo>
                      <a:lnTo>
                        <a:pt x="1056" y="534"/>
                      </a:lnTo>
                      <a:lnTo>
                        <a:pt x="1050" y="528"/>
                      </a:lnTo>
                      <a:lnTo>
                        <a:pt x="1050" y="516"/>
                      </a:lnTo>
                      <a:lnTo>
                        <a:pt x="1062" y="516"/>
                      </a:lnTo>
                      <a:lnTo>
                        <a:pt x="1068" y="510"/>
                      </a:lnTo>
                      <a:lnTo>
                        <a:pt x="1068" y="492"/>
                      </a:lnTo>
                      <a:lnTo>
                        <a:pt x="1086" y="492"/>
                      </a:lnTo>
                      <a:lnTo>
                        <a:pt x="1092" y="486"/>
                      </a:lnTo>
                      <a:lnTo>
                        <a:pt x="1092" y="480"/>
                      </a:lnTo>
                      <a:lnTo>
                        <a:pt x="1098" y="474"/>
                      </a:lnTo>
                      <a:lnTo>
                        <a:pt x="1098" y="462"/>
                      </a:lnTo>
                      <a:lnTo>
                        <a:pt x="1110" y="462"/>
                      </a:lnTo>
                      <a:lnTo>
                        <a:pt x="1128" y="456"/>
                      </a:lnTo>
                      <a:lnTo>
                        <a:pt x="1152" y="444"/>
                      </a:lnTo>
                      <a:lnTo>
                        <a:pt x="1164" y="420"/>
                      </a:lnTo>
                      <a:lnTo>
                        <a:pt x="1164" y="408"/>
                      </a:lnTo>
                      <a:lnTo>
                        <a:pt x="1128" y="384"/>
                      </a:lnTo>
                      <a:lnTo>
                        <a:pt x="1128" y="378"/>
                      </a:lnTo>
                      <a:lnTo>
                        <a:pt x="1122" y="372"/>
                      </a:lnTo>
                      <a:lnTo>
                        <a:pt x="1122" y="360"/>
                      </a:lnTo>
                      <a:lnTo>
                        <a:pt x="1116" y="354"/>
                      </a:lnTo>
                      <a:lnTo>
                        <a:pt x="1092" y="354"/>
                      </a:lnTo>
                      <a:lnTo>
                        <a:pt x="1080" y="342"/>
                      </a:lnTo>
                      <a:lnTo>
                        <a:pt x="1080" y="330"/>
                      </a:lnTo>
                      <a:lnTo>
                        <a:pt x="1074" y="312"/>
                      </a:lnTo>
                      <a:lnTo>
                        <a:pt x="1074" y="294"/>
                      </a:lnTo>
                      <a:lnTo>
                        <a:pt x="1068" y="282"/>
                      </a:lnTo>
                      <a:lnTo>
                        <a:pt x="1068" y="264"/>
                      </a:lnTo>
                      <a:lnTo>
                        <a:pt x="1062" y="264"/>
                      </a:lnTo>
                      <a:lnTo>
                        <a:pt x="1062" y="240"/>
                      </a:lnTo>
                      <a:lnTo>
                        <a:pt x="1056" y="222"/>
                      </a:lnTo>
                      <a:lnTo>
                        <a:pt x="1056" y="180"/>
                      </a:lnTo>
                      <a:lnTo>
                        <a:pt x="1050" y="168"/>
                      </a:lnTo>
                      <a:lnTo>
                        <a:pt x="1068" y="162"/>
                      </a:lnTo>
                      <a:lnTo>
                        <a:pt x="1038" y="132"/>
                      </a:lnTo>
                      <a:lnTo>
                        <a:pt x="1038" y="90"/>
                      </a:lnTo>
                      <a:lnTo>
                        <a:pt x="1032" y="78"/>
                      </a:lnTo>
                      <a:lnTo>
                        <a:pt x="1026" y="72"/>
                      </a:lnTo>
                      <a:lnTo>
                        <a:pt x="1014" y="66"/>
                      </a:lnTo>
                      <a:lnTo>
                        <a:pt x="984" y="36"/>
                      </a:lnTo>
                      <a:lnTo>
                        <a:pt x="972" y="36"/>
                      </a:lnTo>
                      <a:lnTo>
                        <a:pt x="954" y="18"/>
                      </a:lnTo>
                      <a:lnTo>
                        <a:pt x="948" y="0"/>
                      </a:lnTo>
                      <a:lnTo>
                        <a:pt x="924" y="24"/>
                      </a:lnTo>
                      <a:lnTo>
                        <a:pt x="894" y="2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5" name="Somalia" descr="© INSCALE GmbH, 15.06.2010"/>
                <p:cNvSpPr>
                  <a:spLocks/>
                </p:cNvSpPr>
                <p:nvPr/>
              </p:nvSpPr>
              <p:spPr bwMode="auto">
                <a:xfrm>
                  <a:off x="3399" y="2062"/>
                  <a:ext cx="183" cy="283"/>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6" name="Sierra Leone" descr="© INSCALE GmbH, 15.06.2010"/>
                <p:cNvSpPr>
                  <a:spLocks/>
                </p:cNvSpPr>
                <p:nvPr/>
              </p:nvSpPr>
              <p:spPr bwMode="auto">
                <a:xfrm>
                  <a:off x="2413" y="2102"/>
                  <a:ext cx="53" cy="69"/>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7" name="Senegal" descr="© INSCALE GmbH, 15.06.2010"/>
                <p:cNvSpPr>
                  <a:spLocks/>
                </p:cNvSpPr>
                <p:nvPr/>
              </p:nvSpPr>
              <p:spPr bwMode="auto">
                <a:xfrm>
                  <a:off x="2360" y="1963"/>
                  <a:ext cx="106" cy="94"/>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8" name="Rwanda" descr="© INSCALE GmbH, 15.06.2010"/>
                <p:cNvSpPr>
                  <a:spLocks/>
                </p:cNvSpPr>
                <p:nvPr/>
              </p:nvSpPr>
              <p:spPr bwMode="auto">
                <a:xfrm>
                  <a:off x="3177" y="2331"/>
                  <a:ext cx="38" cy="38"/>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69" name="Niger" descr="© INSCALE GmbH, 15.06.2010"/>
                <p:cNvSpPr>
                  <a:spLocks/>
                </p:cNvSpPr>
                <p:nvPr/>
              </p:nvSpPr>
              <p:spPr bwMode="auto">
                <a:xfrm>
                  <a:off x="2658" y="1826"/>
                  <a:ext cx="284" cy="241"/>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0" name="Namibia" descr="© INSCALE GmbH, 15.06.2010"/>
                <p:cNvSpPr>
                  <a:spLocks/>
                </p:cNvSpPr>
                <p:nvPr/>
              </p:nvSpPr>
              <p:spPr bwMode="auto">
                <a:xfrm>
                  <a:off x="2864" y="2659"/>
                  <a:ext cx="244" cy="249"/>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1" name="Mozambique" descr="© INSCALE GmbH, 15.06.2010"/>
                <p:cNvSpPr>
                  <a:spLocks/>
                </p:cNvSpPr>
                <p:nvPr/>
              </p:nvSpPr>
              <p:spPr bwMode="auto">
                <a:xfrm>
                  <a:off x="3197" y="2526"/>
                  <a:ext cx="195" cy="342"/>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solidFill>
                  <a:srgbClr val="EAEAEA"/>
                </a:solidFill>
                <a:ln w="3175" algn="ctr">
                  <a:solidFill>
                    <a:srgbClr val="FFFFFF">
                      <a:lumMod val="85000"/>
                    </a:srgbClr>
                  </a:solidFill>
                  <a:round/>
                  <a:headEnd/>
                  <a:tailEnd/>
                </a:ln>
                <a:effectLst/>
              </p:spPr>
              <p:txBody>
                <a:bodyPr/>
                <a:lstStyle/>
                <a:p>
                  <a:pPr>
                    <a:spcBef>
                      <a:spcPct val="0"/>
                    </a:spcBef>
                  </a:pPr>
                  <a:endParaRPr lang="en-US" sz="2000" kern="0" noProof="1">
                    <a:solidFill>
                      <a:srgbClr val="645746"/>
                    </a:solidFill>
                  </a:endParaRPr>
                </a:p>
              </p:txBody>
            </p:sp>
            <p:sp>
              <p:nvSpPr>
                <p:cNvPr id="272" name="Morocco" descr="© INSCALE GmbH, 15.06.2010"/>
                <p:cNvSpPr>
                  <a:spLocks/>
                </p:cNvSpPr>
                <p:nvPr/>
              </p:nvSpPr>
              <p:spPr bwMode="auto">
                <a:xfrm>
                  <a:off x="2426" y="1571"/>
                  <a:ext cx="217" cy="169"/>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3" name="Mauritania" descr="© INSCALE GmbH, 15.06.2010"/>
                <p:cNvSpPr>
                  <a:spLocks/>
                </p:cNvSpPr>
                <p:nvPr/>
              </p:nvSpPr>
              <p:spPr bwMode="auto">
                <a:xfrm>
                  <a:off x="2353" y="1749"/>
                  <a:ext cx="219" cy="257"/>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4" name="Mali" descr="© INSCALE GmbH, 15.06.2010"/>
                <p:cNvSpPr>
                  <a:spLocks/>
                </p:cNvSpPr>
                <p:nvPr/>
              </p:nvSpPr>
              <p:spPr bwMode="auto">
                <a:xfrm>
                  <a:off x="2433" y="1794"/>
                  <a:ext cx="297" cy="307"/>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5" name="Malawi" descr="© INSCALE GmbH, 15.06.2010"/>
                <p:cNvSpPr>
                  <a:spLocks/>
                </p:cNvSpPr>
                <p:nvPr/>
              </p:nvSpPr>
              <p:spPr bwMode="auto">
                <a:xfrm>
                  <a:off x="3250" y="2504"/>
                  <a:ext cx="60" cy="160"/>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solidFill>
                  <a:srgbClr val="EAEAEA"/>
                </a:solidFill>
                <a:ln w="3175" algn="ctr">
                  <a:solidFill>
                    <a:srgbClr val="D9D9D9"/>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6" name="Madagascar" descr="© INSCALE GmbH, 15.06.2010"/>
                <p:cNvSpPr>
                  <a:spLocks/>
                </p:cNvSpPr>
                <p:nvPr/>
              </p:nvSpPr>
              <p:spPr bwMode="auto">
                <a:xfrm>
                  <a:off x="3419" y="2563"/>
                  <a:ext cx="152" cy="279"/>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7" name="Libya" descr="© INSCALE GmbH, 15.06.2010"/>
                <p:cNvSpPr>
                  <a:spLocks/>
                </p:cNvSpPr>
                <p:nvPr/>
              </p:nvSpPr>
              <p:spPr bwMode="auto">
                <a:xfrm>
                  <a:off x="2822" y="1625"/>
                  <a:ext cx="281" cy="284"/>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8" name="Liberia" descr="© INSCALE GmbH, 15.06.2010"/>
                <p:cNvSpPr>
                  <a:spLocks/>
                </p:cNvSpPr>
                <p:nvPr/>
              </p:nvSpPr>
              <p:spPr bwMode="auto">
                <a:xfrm>
                  <a:off x="2439" y="2133"/>
                  <a:ext cx="79" cy="88"/>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79" name="Lesotho" descr="© INSCALE GmbH, 15.06.2010"/>
                <p:cNvSpPr>
                  <a:spLocks/>
                </p:cNvSpPr>
                <p:nvPr/>
              </p:nvSpPr>
              <p:spPr bwMode="auto">
                <a:xfrm>
                  <a:off x="3132" y="2900"/>
                  <a:ext cx="43" cy="42"/>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0" name="Kenya" descr="© INSCALE GmbH, 15.06.2010"/>
                <p:cNvSpPr>
                  <a:spLocks/>
                </p:cNvSpPr>
                <p:nvPr/>
              </p:nvSpPr>
              <p:spPr bwMode="auto">
                <a:xfrm>
                  <a:off x="3272" y="2213"/>
                  <a:ext cx="144" cy="19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1" name="Guinea-Bissau" descr="© INSCALE GmbH, 15.06.2010"/>
                <p:cNvSpPr>
                  <a:spLocks/>
                </p:cNvSpPr>
                <p:nvPr/>
              </p:nvSpPr>
              <p:spPr bwMode="auto">
                <a:xfrm>
                  <a:off x="2359" y="2047"/>
                  <a:ext cx="47" cy="40"/>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2" name="Guinea" descr="© INSCALE GmbH, 15.06.2010"/>
                <p:cNvSpPr>
                  <a:spLocks/>
                </p:cNvSpPr>
                <p:nvPr/>
              </p:nvSpPr>
              <p:spPr bwMode="auto">
                <a:xfrm>
                  <a:off x="2382" y="2049"/>
                  <a:ext cx="133" cy="113"/>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3" name="The Gambia" descr="© INSCALE GmbH, 15.06.2010"/>
                <p:cNvSpPr>
                  <a:spLocks/>
                </p:cNvSpPr>
                <p:nvPr/>
              </p:nvSpPr>
              <p:spPr bwMode="auto">
                <a:xfrm>
                  <a:off x="2350" y="2026"/>
                  <a:ext cx="55" cy="13"/>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4" name="Gabon" descr="© INSCALE GmbH, 15.06.2010"/>
                <p:cNvSpPr>
                  <a:spLocks/>
                </p:cNvSpPr>
                <p:nvPr/>
              </p:nvSpPr>
              <p:spPr bwMode="auto">
                <a:xfrm>
                  <a:off x="2810" y="2260"/>
                  <a:ext cx="107" cy="131"/>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5" name="Ethiopia" descr="© INSCALE GmbH, 15.06.2010"/>
                <p:cNvSpPr>
                  <a:spLocks/>
                </p:cNvSpPr>
                <p:nvPr/>
              </p:nvSpPr>
              <p:spPr bwMode="auto">
                <a:xfrm>
                  <a:off x="3253" y="2003"/>
                  <a:ext cx="270" cy="236"/>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6" name="Eritrea" descr="© INSCALE GmbH, 15.06.2010"/>
                <p:cNvSpPr>
                  <a:spLocks/>
                </p:cNvSpPr>
                <p:nvPr/>
              </p:nvSpPr>
              <p:spPr bwMode="auto">
                <a:xfrm>
                  <a:off x="3310" y="1938"/>
                  <a:ext cx="123" cy="117"/>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7" name="Equatorial Guinea" descr="© INSCALE GmbH, 15.06.2010"/>
                <p:cNvSpPr>
                  <a:spLocks/>
                </p:cNvSpPr>
                <p:nvPr/>
              </p:nvSpPr>
              <p:spPr bwMode="auto">
                <a:xfrm>
                  <a:off x="2822" y="2262"/>
                  <a:ext cx="37" cy="28"/>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8" name="Egypt" descr="© INSCALE GmbH, 15.06.2010"/>
                <p:cNvSpPr>
                  <a:spLocks/>
                </p:cNvSpPr>
                <p:nvPr/>
              </p:nvSpPr>
              <p:spPr bwMode="auto">
                <a:xfrm>
                  <a:off x="3091" y="1657"/>
                  <a:ext cx="202" cy="206"/>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89" name="Djibouti" descr="© INSCALE GmbH, 15.06.2010"/>
                <p:cNvSpPr>
                  <a:spLocks/>
                </p:cNvSpPr>
                <p:nvPr/>
              </p:nvSpPr>
              <p:spPr bwMode="auto">
                <a:xfrm>
                  <a:off x="3408" y="2049"/>
                  <a:ext cx="30" cy="35"/>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0" name="Côte d'Ivoire" descr="© INSCALE GmbH, 15.06.2010"/>
                <p:cNvSpPr>
                  <a:spLocks/>
                </p:cNvSpPr>
                <p:nvPr/>
              </p:nvSpPr>
              <p:spPr bwMode="auto">
                <a:xfrm>
                  <a:off x="2495" y="2089"/>
                  <a:ext cx="112" cy="132"/>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1" name="Congo" descr="© INSCALE GmbH, 15.06.2010"/>
                <p:cNvSpPr>
                  <a:spLocks/>
                </p:cNvSpPr>
                <p:nvPr/>
              </p:nvSpPr>
              <p:spPr bwMode="auto">
                <a:xfrm>
                  <a:off x="2876" y="2199"/>
                  <a:ext cx="345" cy="388"/>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2" name="Congo (Brazzaville)" descr="© INSCALE GmbH, 15.06.2010"/>
                <p:cNvSpPr>
                  <a:spLocks/>
                </p:cNvSpPr>
                <p:nvPr/>
              </p:nvSpPr>
              <p:spPr bwMode="auto">
                <a:xfrm>
                  <a:off x="2854" y="2233"/>
                  <a:ext cx="137" cy="179"/>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3" name="Chad" descr="© INSCALE GmbH, 15.06.2010"/>
                <p:cNvSpPr>
                  <a:spLocks/>
                </p:cNvSpPr>
                <p:nvPr/>
              </p:nvSpPr>
              <p:spPr bwMode="auto">
                <a:xfrm>
                  <a:off x="2896" y="1826"/>
                  <a:ext cx="190" cy="330"/>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4" name="Central African Republic" descr="© INSCALE GmbH, 15.06.2010"/>
                <p:cNvSpPr>
                  <a:spLocks/>
                </p:cNvSpPr>
                <p:nvPr/>
              </p:nvSpPr>
              <p:spPr bwMode="auto">
                <a:xfrm>
                  <a:off x="2914" y="2084"/>
                  <a:ext cx="234" cy="179"/>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5" name="Cameroon" descr="© INSCALE GmbH, 15.06.2010"/>
                <p:cNvSpPr>
                  <a:spLocks/>
                </p:cNvSpPr>
                <p:nvPr/>
              </p:nvSpPr>
              <p:spPr bwMode="auto">
                <a:xfrm>
                  <a:off x="2808" y="2039"/>
                  <a:ext cx="140" cy="237"/>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6" name="Burundi" descr="© INSCALE GmbH, 15.06.2010"/>
                <p:cNvSpPr>
                  <a:spLocks/>
                </p:cNvSpPr>
                <p:nvPr/>
              </p:nvSpPr>
              <p:spPr bwMode="auto">
                <a:xfrm>
                  <a:off x="3180" y="2360"/>
                  <a:ext cx="34" cy="4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7" name="Burkina Faso" descr="© INSCALE GmbH, 15.06.2010"/>
                <p:cNvSpPr>
                  <a:spLocks/>
                </p:cNvSpPr>
                <p:nvPr/>
              </p:nvSpPr>
              <p:spPr bwMode="auto">
                <a:xfrm>
                  <a:off x="2552" y="2000"/>
                  <a:ext cx="146" cy="11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8" name="Botswana" descr="© INSCALE GmbH, 15.06.2010"/>
                <p:cNvSpPr>
                  <a:spLocks/>
                </p:cNvSpPr>
                <p:nvPr/>
              </p:nvSpPr>
              <p:spPr bwMode="auto">
                <a:xfrm>
                  <a:off x="3011" y="2676"/>
                  <a:ext cx="166" cy="187"/>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99" name="Benin" descr="© INSCALE GmbH, 15.06.2010"/>
                <p:cNvSpPr>
                  <a:spLocks/>
                </p:cNvSpPr>
                <p:nvPr/>
              </p:nvSpPr>
              <p:spPr bwMode="auto">
                <a:xfrm>
                  <a:off x="2667" y="2055"/>
                  <a:ext cx="57" cy="127"/>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0" name="Angola" descr="© INSCALE GmbH, 15.06.2010"/>
                <p:cNvSpPr>
                  <a:spLocks noEditPoints="1"/>
                </p:cNvSpPr>
                <p:nvPr/>
              </p:nvSpPr>
              <p:spPr bwMode="auto">
                <a:xfrm>
                  <a:off x="2864" y="2398"/>
                  <a:ext cx="227" cy="283"/>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solidFill>
                  <a:srgbClr val="EAEAEA"/>
                </a:solidFill>
                <a:ln w="3175" algn="ctr">
                  <a:solidFill>
                    <a:srgbClr val="D9D9D9"/>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1" name="Algeria" descr="© INSCALE GmbH, 15.06.2010"/>
                <p:cNvSpPr>
                  <a:spLocks/>
                </p:cNvSpPr>
                <p:nvPr/>
              </p:nvSpPr>
              <p:spPr bwMode="auto">
                <a:xfrm>
                  <a:off x="2492" y="1544"/>
                  <a:ext cx="378" cy="374"/>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2" name="South Africa" descr="© INSCALE GmbH, 15.06.2010"/>
                <p:cNvSpPr>
                  <a:spLocks noEditPoints="1"/>
                </p:cNvSpPr>
                <p:nvPr/>
              </p:nvSpPr>
              <p:spPr bwMode="auto">
                <a:xfrm>
                  <a:off x="2948" y="2767"/>
                  <a:ext cx="290" cy="261"/>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3" name="Nigeria" descr="© INSCALE GmbH, 15.06.2010"/>
                <p:cNvSpPr>
                  <a:spLocks/>
                </p:cNvSpPr>
                <p:nvPr/>
              </p:nvSpPr>
              <p:spPr bwMode="auto">
                <a:xfrm>
                  <a:off x="2703" y="2024"/>
                  <a:ext cx="214" cy="197"/>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4" name="Ghana" descr="© INSCALE GmbH, 15.06.2010"/>
                <p:cNvSpPr>
                  <a:spLocks/>
                </p:cNvSpPr>
                <p:nvPr/>
              </p:nvSpPr>
              <p:spPr bwMode="auto">
                <a:xfrm>
                  <a:off x="2592" y="2081"/>
                  <a:ext cx="83" cy="132"/>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305" name="Uganda" descr="© INSCALE GmbH, 15.06.2010"/>
                <p:cNvSpPr>
                  <a:spLocks noEditPoints="1"/>
                </p:cNvSpPr>
                <p:nvPr/>
              </p:nvSpPr>
              <p:spPr bwMode="auto">
                <a:xfrm>
                  <a:off x="3192" y="2224"/>
                  <a:ext cx="100" cy="118"/>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grpSp>
          <p:grpSp>
            <p:nvGrpSpPr>
              <p:cNvPr id="209" name="Group 1321"/>
              <p:cNvGrpSpPr>
                <a:grpSpLocks/>
              </p:cNvGrpSpPr>
              <p:nvPr/>
            </p:nvGrpSpPr>
            <p:grpSpPr bwMode="auto">
              <a:xfrm>
                <a:off x="4738688" y="1149350"/>
                <a:ext cx="3673475" cy="2490788"/>
                <a:chOff x="2985" y="724"/>
                <a:chExt cx="2314" cy="1569"/>
              </a:xfrm>
            </p:grpSpPr>
            <p:sp>
              <p:nvSpPr>
                <p:cNvPr id="210" name="Yemen" descr="© INSCALE GmbH, 15.06.2010"/>
                <p:cNvSpPr>
                  <a:spLocks/>
                </p:cNvSpPr>
                <p:nvPr/>
              </p:nvSpPr>
              <p:spPr bwMode="auto">
                <a:xfrm>
                  <a:off x="3422" y="1918"/>
                  <a:ext cx="187" cy="128"/>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1" name="West Bank" descr="© INSCALE GmbH, 15.06.2010"/>
                <p:cNvSpPr>
                  <a:spLocks/>
                </p:cNvSpPr>
                <p:nvPr/>
              </p:nvSpPr>
              <p:spPr bwMode="auto">
                <a:xfrm>
                  <a:off x="3269" y="1641"/>
                  <a:ext cx="11" cy="24"/>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2" name="Uzbekistan" descr="© INSCALE GmbH, 15.06.2010"/>
                <p:cNvSpPr>
                  <a:spLocks/>
                </p:cNvSpPr>
                <p:nvPr/>
              </p:nvSpPr>
              <p:spPr bwMode="auto">
                <a:xfrm>
                  <a:off x="3586" y="1374"/>
                  <a:ext cx="303" cy="170"/>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3" name="Vietnam" descr="© INSCALE GmbH, 15.06.2010"/>
                <p:cNvSpPr>
                  <a:spLocks/>
                </p:cNvSpPr>
                <p:nvPr/>
              </p:nvSpPr>
              <p:spPr bwMode="auto">
                <a:xfrm>
                  <a:off x="4478" y="1828"/>
                  <a:ext cx="155" cy="305"/>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4" name="United Arab Emirates" descr="© INSCALE GmbH, 15.06.2010"/>
                <p:cNvSpPr>
                  <a:spLocks/>
                </p:cNvSpPr>
                <p:nvPr/>
              </p:nvSpPr>
              <p:spPr bwMode="auto">
                <a:xfrm>
                  <a:off x="3573" y="1763"/>
                  <a:ext cx="86" cy="82"/>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5" name="Turkmenistan" descr="© INSCALE GmbH, 15.06.2010"/>
                <p:cNvSpPr>
                  <a:spLocks/>
                </p:cNvSpPr>
                <p:nvPr/>
              </p:nvSpPr>
              <p:spPr bwMode="auto">
                <a:xfrm>
                  <a:off x="3540" y="1429"/>
                  <a:ext cx="258" cy="155"/>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6" name="Turkey" descr="© INSCALE GmbH, 15.06.2010"/>
                <p:cNvSpPr>
                  <a:spLocks noEditPoints="1"/>
                </p:cNvSpPr>
                <p:nvPr/>
              </p:nvSpPr>
              <p:spPr bwMode="auto">
                <a:xfrm>
                  <a:off x="3088" y="1441"/>
                  <a:ext cx="340" cy="130"/>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7" name="Thailand" descr="© INSCALE GmbH, 15.06.2010"/>
                <p:cNvSpPr>
                  <a:spLocks/>
                </p:cNvSpPr>
                <p:nvPr/>
              </p:nvSpPr>
              <p:spPr bwMode="auto">
                <a:xfrm>
                  <a:off x="4403" y="1889"/>
                  <a:ext cx="158" cy="304"/>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8" name="Tajikistan" descr="© INSCALE GmbH, 15.06.2010"/>
                <p:cNvSpPr>
                  <a:spLocks/>
                </p:cNvSpPr>
                <p:nvPr/>
              </p:nvSpPr>
              <p:spPr bwMode="auto">
                <a:xfrm>
                  <a:off x="3801" y="1466"/>
                  <a:ext cx="141" cy="89"/>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19" name="Taiwan" descr="© INSCALE GmbH, 15.06.2010"/>
                <p:cNvSpPr>
                  <a:spLocks/>
                </p:cNvSpPr>
                <p:nvPr/>
              </p:nvSpPr>
              <p:spPr bwMode="auto">
                <a:xfrm>
                  <a:off x="4789" y="1788"/>
                  <a:ext cx="31" cy="69"/>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0" name="Syria" descr="© INSCALE GmbH, 15.06.2010"/>
                <p:cNvSpPr>
                  <a:spLocks/>
                </p:cNvSpPr>
                <p:nvPr/>
              </p:nvSpPr>
              <p:spPr bwMode="auto">
                <a:xfrm>
                  <a:off x="3272" y="1539"/>
                  <a:ext cx="115" cy="106"/>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1" name="Sri Lanka" descr="© INSCALE GmbH, 15.06.2010"/>
                <p:cNvSpPr>
                  <a:spLocks/>
                </p:cNvSpPr>
                <p:nvPr/>
              </p:nvSpPr>
              <p:spPr bwMode="auto">
                <a:xfrm>
                  <a:off x="4099" y="2112"/>
                  <a:ext cx="44" cy="78"/>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2" name="Saudi Arabia" descr="© INSCALE GmbH, 15.06.2010"/>
                <p:cNvSpPr>
                  <a:spLocks/>
                </p:cNvSpPr>
                <p:nvPr/>
              </p:nvSpPr>
              <p:spPr bwMode="auto">
                <a:xfrm>
                  <a:off x="3269" y="1647"/>
                  <a:ext cx="380" cy="326"/>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3" name="Russia (Urup,Simushir)" descr="© INSCALE GmbH, 15.06.2010"/>
                <p:cNvSpPr>
                  <a:spLocks noEditPoints="1"/>
                </p:cNvSpPr>
                <p:nvPr/>
              </p:nvSpPr>
              <p:spPr bwMode="auto">
                <a:xfrm>
                  <a:off x="5061" y="1103"/>
                  <a:ext cx="77" cy="306"/>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solidFill>
                  <a:srgbClr val="C0C0C0"/>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4" name="Russia" descr="© INSCALE GmbH, 15.06.2010"/>
                <p:cNvSpPr>
                  <a:spLocks noEditPoints="1"/>
                </p:cNvSpPr>
                <p:nvPr/>
              </p:nvSpPr>
              <p:spPr bwMode="auto">
                <a:xfrm>
                  <a:off x="2985" y="724"/>
                  <a:ext cx="2314" cy="737"/>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5" name="Oman" descr="© INSCALE GmbH, 15.06.2010"/>
                <p:cNvSpPr>
                  <a:spLocks/>
                </p:cNvSpPr>
                <p:nvPr/>
              </p:nvSpPr>
              <p:spPr bwMode="auto">
                <a:xfrm>
                  <a:off x="3588" y="1794"/>
                  <a:ext cx="138" cy="172"/>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6" name="Philippines" descr="© INSCALE GmbH, 15.06.2010"/>
                <p:cNvSpPr>
                  <a:spLocks noEditPoints="1"/>
                </p:cNvSpPr>
                <p:nvPr/>
              </p:nvSpPr>
              <p:spPr bwMode="auto">
                <a:xfrm>
                  <a:off x="4780" y="1924"/>
                  <a:ext cx="183" cy="307"/>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7" name="Pakistan" descr="© INSCALE GmbH, 15.06.2010"/>
                <p:cNvSpPr>
                  <a:spLocks/>
                </p:cNvSpPr>
                <p:nvPr/>
              </p:nvSpPr>
              <p:spPr bwMode="auto">
                <a:xfrm>
                  <a:off x="3726" y="1547"/>
                  <a:ext cx="269" cy="270"/>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8" name="Parcel Islands" descr="© INSCALE GmbH, 15.06.2010"/>
                <p:cNvSpPr>
                  <a:spLocks noEditPoints="1"/>
                </p:cNvSpPr>
                <p:nvPr/>
              </p:nvSpPr>
              <p:spPr bwMode="auto">
                <a:xfrm>
                  <a:off x="4656" y="1954"/>
                  <a:ext cx="24" cy="16"/>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solidFill>
                  <a:srgbClr val="C0C0C0"/>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29" name="Nepal" descr="© INSCALE GmbH, 15.06.2010"/>
                <p:cNvSpPr>
                  <a:spLocks/>
                </p:cNvSpPr>
                <p:nvPr/>
              </p:nvSpPr>
              <p:spPr bwMode="auto">
                <a:xfrm>
                  <a:off x="4064" y="1682"/>
                  <a:ext cx="150" cy="84"/>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0" name="Myanmar" descr="© INSCALE GmbH, 15.06.2010"/>
                <p:cNvSpPr>
                  <a:spLocks/>
                </p:cNvSpPr>
                <p:nvPr/>
              </p:nvSpPr>
              <p:spPr bwMode="auto">
                <a:xfrm>
                  <a:off x="4300" y="1722"/>
                  <a:ext cx="163" cy="383"/>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1" name="Mongolia" descr="© INSCALE GmbH, 15.06.2010"/>
                <p:cNvSpPr>
                  <a:spLocks/>
                </p:cNvSpPr>
                <p:nvPr/>
              </p:nvSpPr>
              <p:spPr bwMode="auto">
                <a:xfrm>
                  <a:off x="4073" y="1240"/>
                  <a:ext cx="537" cy="213"/>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2" name="Malaysia" descr="© INSCALE GmbH, 15.06.2010"/>
                <p:cNvSpPr>
                  <a:spLocks/>
                </p:cNvSpPr>
                <p:nvPr/>
              </p:nvSpPr>
              <p:spPr bwMode="auto">
                <a:xfrm>
                  <a:off x="4470" y="2171"/>
                  <a:ext cx="78" cy="112"/>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rgbClr val="C7BDAF"/>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3" name="Malaysia" descr="© INSCALE GmbH, 15.06.2010"/>
                <p:cNvSpPr>
                  <a:spLocks/>
                </p:cNvSpPr>
                <p:nvPr/>
              </p:nvSpPr>
              <p:spPr bwMode="auto">
                <a:xfrm>
                  <a:off x="4653" y="2158"/>
                  <a:ext cx="176" cy="135"/>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4" name="Lebanon" descr="© INSCALE GmbH, 15.06.2010"/>
                <p:cNvSpPr>
                  <a:spLocks/>
                </p:cNvSpPr>
                <p:nvPr/>
              </p:nvSpPr>
              <p:spPr bwMode="auto">
                <a:xfrm>
                  <a:off x="3264" y="1596"/>
                  <a:ext cx="28" cy="40"/>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5" name="Laos" descr="© INSCALE GmbH, 15.06.2010"/>
                <p:cNvSpPr>
                  <a:spLocks/>
                </p:cNvSpPr>
                <p:nvPr/>
              </p:nvSpPr>
              <p:spPr bwMode="auto">
                <a:xfrm>
                  <a:off x="4444" y="1846"/>
                  <a:ext cx="154" cy="178"/>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6" name="Kyrgyzstan" descr="© INSCALE GmbH, 15.06.2010"/>
                <p:cNvSpPr>
                  <a:spLocks/>
                </p:cNvSpPr>
                <p:nvPr/>
              </p:nvSpPr>
              <p:spPr bwMode="auto">
                <a:xfrm>
                  <a:off x="3830" y="1421"/>
                  <a:ext cx="172" cy="8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7" name="Kuwait" descr="© INSCALE GmbH, 15.06.2010"/>
                <p:cNvSpPr>
                  <a:spLocks/>
                </p:cNvSpPr>
                <p:nvPr/>
              </p:nvSpPr>
              <p:spPr bwMode="auto">
                <a:xfrm>
                  <a:off x="3476" y="1691"/>
                  <a:ext cx="35" cy="31"/>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8" name="Korea, South" descr="© INSCALE GmbH, 15.06.2010"/>
                <p:cNvSpPr>
                  <a:spLocks noEditPoints="1"/>
                </p:cNvSpPr>
                <p:nvPr/>
              </p:nvSpPr>
              <p:spPr bwMode="auto">
                <a:xfrm>
                  <a:off x="4811" y="1516"/>
                  <a:ext cx="70" cy="10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39" name="Korea, North" descr="© INSCALE GmbH, 15.06.2010"/>
                <p:cNvSpPr>
                  <a:spLocks/>
                </p:cNvSpPr>
                <p:nvPr/>
              </p:nvSpPr>
              <p:spPr bwMode="auto">
                <a:xfrm>
                  <a:off x="4753" y="1426"/>
                  <a:ext cx="84" cy="107"/>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40" name="Kazakhstan" descr="© INSCALE GmbH, 15.06.2010"/>
                <p:cNvSpPr>
                  <a:spLocks noEditPoints="1"/>
                </p:cNvSpPr>
                <p:nvPr/>
              </p:nvSpPr>
              <p:spPr bwMode="auto">
                <a:xfrm>
                  <a:off x="3419" y="1177"/>
                  <a:ext cx="643" cy="298"/>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41" name="Jordan" descr="© INSCALE GmbH, 15.06.2010"/>
                <p:cNvSpPr>
                  <a:spLocks/>
                </p:cNvSpPr>
                <p:nvPr/>
              </p:nvSpPr>
              <p:spPr bwMode="auto">
                <a:xfrm>
                  <a:off x="3272" y="1624"/>
                  <a:ext cx="72" cy="86"/>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42" name="Japan" descr="© INSCALE GmbH, 15.06.2010"/>
                <p:cNvSpPr>
                  <a:spLocks noEditPoints="1"/>
                </p:cNvSpPr>
                <p:nvPr/>
              </p:nvSpPr>
              <p:spPr bwMode="auto">
                <a:xfrm>
                  <a:off x="4851" y="1374"/>
                  <a:ext cx="224" cy="437"/>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43" name="Israel" descr="© INSCALE GmbH, 15.06.2010"/>
                <p:cNvSpPr>
                  <a:spLocks/>
                </p:cNvSpPr>
                <p:nvPr/>
              </p:nvSpPr>
              <p:spPr bwMode="auto">
                <a:xfrm>
                  <a:off x="3253" y="1610"/>
                  <a:ext cx="26" cy="82"/>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solidFill>
                  <a:srgbClr val="EAEAEA"/>
                </a:solidFill>
                <a:ln w="3175" algn="ctr">
                  <a:solidFill>
                    <a:srgbClr val="FFFFFF">
                      <a:lumMod val="85000"/>
                    </a:srgbClr>
                  </a:solidFill>
                  <a:round/>
                  <a:headEnd/>
                  <a:tailEnd/>
                </a:ln>
                <a:effectLst/>
              </p:spPr>
              <p:txBody>
                <a:bodyPr/>
                <a:lstStyle/>
                <a:p>
                  <a:pPr>
                    <a:spcBef>
                      <a:spcPct val="0"/>
                    </a:spcBef>
                  </a:pPr>
                  <a:endParaRPr lang="en-US" sz="2000" kern="0" noProof="1">
                    <a:solidFill>
                      <a:srgbClr val="645746"/>
                    </a:solidFill>
                  </a:endParaRPr>
                </a:p>
              </p:txBody>
            </p:sp>
            <p:sp>
              <p:nvSpPr>
                <p:cNvPr id="244" name="Iraq" descr="© INSCALE GmbH, 15.06.2010"/>
                <p:cNvSpPr>
                  <a:spLocks/>
                </p:cNvSpPr>
                <p:nvPr/>
              </p:nvSpPr>
              <p:spPr bwMode="auto">
                <a:xfrm>
                  <a:off x="3332" y="1541"/>
                  <a:ext cx="175" cy="169"/>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solidFill>
                  <a:srgbClr val="EAEAEA"/>
                </a:solidFill>
                <a:ln w="3175" algn="ctr">
                  <a:solidFill>
                    <a:srgbClr val="FFFFFF">
                      <a:lumMod val="85000"/>
                    </a:srgbClr>
                  </a:solidFill>
                  <a:round/>
                  <a:headEnd/>
                  <a:tailEnd/>
                </a:ln>
                <a:effectLst/>
              </p:spPr>
              <p:txBody>
                <a:bodyPr/>
                <a:lstStyle/>
                <a:p>
                  <a:pPr>
                    <a:spcBef>
                      <a:spcPct val="0"/>
                    </a:spcBef>
                  </a:pPr>
                  <a:endParaRPr lang="en-US" sz="2000" kern="0" noProof="1">
                    <a:solidFill>
                      <a:srgbClr val="645746"/>
                    </a:solidFill>
                  </a:endParaRPr>
                </a:p>
              </p:txBody>
            </p:sp>
            <p:sp>
              <p:nvSpPr>
                <p:cNvPr id="245" name="Iran" descr="© INSCALE GmbH, 15.06.2010"/>
                <p:cNvSpPr>
                  <a:spLocks/>
                </p:cNvSpPr>
                <p:nvPr/>
              </p:nvSpPr>
              <p:spPr bwMode="auto">
                <a:xfrm>
                  <a:off x="3407" y="1490"/>
                  <a:ext cx="368" cy="302"/>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46" name="India" descr="© INSCALE GmbH, 15.06.2010"/>
                <p:cNvSpPr>
                  <a:spLocks noEditPoints="1"/>
                </p:cNvSpPr>
                <p:nvPr/>
              </p:nvSpPr>
              <p:spPr bwMode="auto">
                <a:xfrm>
                  <a:off x="3872" y="1568"/>
                  <a:ext cx="500" cy="603"/>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47" name="Georgia" descr="© INSCALE GmbH, 15.06.2010"/>
                <p:cNvSpPr>
                  <a:spLocks/>
                </p:cNvSpPr>
                <p:nvPr/>
              </p:nvSpPr>
              <p:spPr bwMode="auto">
                <a:xfrm>
                  <a:off x="3329" y="1412"/>
                  <a:ext cx="118" cy="54"/>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48" name="Cyprus" descr="© INSCALE GmbH, 15.06.2010"/>
                <p:cNvSpPr>
                  <a:spLocks/>
                </p:cNvSpPr>
                <p:nvPr/>
              </p:nvSpPr>
              <p:spPr bwMode="auto">
                <a:xfrm>
                  <a:off x="3215" y="1576"/>
                  <a:ext cx="38" cy="22"/>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49" name="China" descr="© INSCALE GmbH, 15.06.2010"/>
                <p:cNvSpPr>
                  <a:spLocks noEditPoints="1"/>
                </p:cNvSpPr>
                <p:nvPr/>
              </p:nvSpPr>
              <p:spPr bwMode="auto">
                <a:xfrm>
                  <a:off x="3907" y="1211"/>
                  <a:ext cx="936" cy="723"/>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rgbClr val="645746">
                    <a:lumMod val="40000"/>
                    <a:lumOff val="60000"/>
                  </a:srgbClr>
                </a:solidFill>
                <a:ln w="3175" algn="ctr">
                  <a:solidFill>
                    <a:srgbClr val="FFFFFF"/>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0" name="Cambodia" descr="© INSCALE GmbH, 15.06.2010"/>
                <p:cNvSpPr>
                  <a:spLocks/>
                </p:cNvSpPr>
                <p:nvPr/>
              </p:nvSpPr>
              <p:spPr bwMode="auto">
                <a:xfrm>
                  <a:off x="4504" y="2010"/>
                  <a:ext cx="97" cy="86"/>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1" name="Bhutan" descr="© INSCALE GmbH, 15.06.2010"/>
                <p:cNvSpPr>
                  <a:spLocks/>
                </p:cNvSpPr>
                <p:nvPr/>
              </p:nvSpPr>
              <p:spPr bwMode="auto">
                <a:xfrm>
                  <a:off x="4223" y="1726"/>
                  <a:ext cx="60" cy="34"/>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2" name="Bangladesh" descr="© INSCALE GmbH, 15.06.2010"/>
                <p:cNvSpPr>
                  <a:spLocks/>
                </p:cNvSpPr>
                <p:nvPr/>
              </p:nvSpPr>
              <p:spPr bwMode="auto">
                <a:xfrm>
                  <a:off x="4215" y="1763"/>
                  <a:ext cx="96" cy="10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3" name="Bahrain" descr="© INSCALE GmbH, 15.06.2010"/>
                <p:cNvSpPr>
                  <a:spLocks/>
                </p:cNvSpPr>
                <p:nvPr/>
              </p:nvSpPr>
              <p:spPr bwMode="auto">
                <a:xfrm>
                  <a:off x="3560" y="1769"/>
                  <a:ext cx="17" cy="37"/>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4" name="Azerbaijan" descr="© INSCALE GmbH, 15.06.2010"/>
                <p:cNvSpPr>
                  <a:spLocks noEditPoints="1"/>
                </p:cNvSpPr>
                <p:nvPr/>
              </p:nvSpPr>
              <p:spPr bwMode="auto">
                <a:xfrm>
                  <a:off x="3419" y="1447"/>
                  <a:ext cx="92" cy="74"/>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5" name="Armenia" descr="© INSCALE GmbH, 15.06.2010"/>
                <p:cNvSpPr>
                  <a:spLocks/>
                </p:cNvSpPr>
                <p:nvPr/>
              </p:nvSpPr>
              <p:spPr bwMode="auto">
                <a:xfrm>
                  <a:off x="3393" y="1458"/>
                  <a:ext cx="57" cy="54"/>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sp>
              <p:nvSpPr>
                <p:cNvPr id="256" name="Afghanistan" descr="© INSCALE GmbH, 15.06.2010"/>
                <p:cNvSpPr>
                  <a:spLocks/>
                </p:cNvSpPr>
                <p:nvPr/>
              </p:nvSpPr>
              <p:spPr bwMode="auto">
                <a:xfrm>
                  <a:off x="3703" y="1516"/>
                  <a:ext cx="232" cy="189"/>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solidFill>
                  <a:srgbClr val="EAEAEA"/>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grpSp>
        </p:grpSp>
        <p:sp>
          <p:nvSpPr>
            <p:cNvPr id="365" name="Textfeld 191"/>
            <p:cNvSpPr txBox="1"/>
            <p:nvPr/>
          </p:nvSpPr>
          <p:spPr>
            <a:xfrm>
              <a:off x="1815603" y="2861569"/>
              <a:ext cx="1078261" cy="200055"/>
            </a:xfrm>
            <a:prstGeom prst="rect">
              <a:avLst/>
            </a:prstGeom>
            <a:noFill/>
          </p:spPr>
          <p:txBody>
            <a:bodyPr wrap="square" rtlCol="0">
              <a:spAutoFit/>
            </a:bodyPr>
            <a:lstStyle/>
            <a:p>
              <a:pPr algn="ctr"/>
              <a:r>
                <a:rPr lang="en-US" sz="700" dirty="0">
                  <a:solidFill>
                    <a:srgbClr val="645746"/>
                  </a:solidFill>
                </a:rPr>
                <a:t>United States</a:t>
              </a:r>
            </a:p>
          </p:txBody>
        </p:sp>
        <p:sp>
          <p:nvSpPr>
            <p:cNvPr id="366" name="Textfeld 192"/>
            <p:cNvSpPr txBox="1"/>
            <p:nvPr/>
          </p:nvSpPr>
          <p:spPr>
            <a:xfrm>
              <a:off x="7599345" y="4790260"/>
              <a:ext cx="828132" cy="200055"/>
            </a:xfrm>
            <a:prstGeom prst="rect">
              <a:avLst/>
            </a:prstGeom>
            <a:noFill/>
          </p:spPr>
          <p:txBody>
            <a:bodyPr wrap="square" rtlCol="0">
              <a:spAutoFit/>
            </a:bodyPr>
            <a:lstStyle/>
            <a:p>
              <a:pPr algn="ctr"/>
              <a:r>
                <a:rPr lang="en-US" sz="700" dirty="0">
                  <a:solidFill>
                    <a:srgbClr val="645746"/>
                  </a:solidFill>
                </a:rPr>
                <a:t>Australia</a:t>
              </a:r>
            </a:p>
          </p:txBody>
        </p:sp>
        <p:sp>
          <p:nvSpPr>
            <p:cNvPr id="367" name="Textfeld 201"/>
            <p:cNvSpPr txBox="1"/>
            <p:nvPr/>
          </p:nvSpPr>
          <p:spPr>
            <a:xfrm>
              <a:off x="8078150" y="5474310"/>
              <a:ext cx="934493" cy="200055"/>
            </a:xfrm>
            <a:prstGeom prst="rect">
              <a:avLst/>
            </a:prstGeom>
            <a:noFill/>
          </p:spPr>
          <p:txBody>
            <a:bodyPr wrap="square" rtlCol="0">
              <a:spAutoFit/>
            </a:bodyPr>
            <a:lstStyle/>
            <a:p>
              <a:pPr algn="r"/>
              <a:r>
                <a:rPr lang="en-US" sz="700" dirty="0">
                  <a:solidFill>
                    <a:srgbClr val="645746"/>
                  </a:solidFill>
                </a:rPr>
                <a:t>New Zealand</a:t>
              </a:r>
            </a:p>
          </p:txBody>
        </p:sp>
        <p:sp>
          <p:nvSpPr>
            <p:cNvPr id="368" name="Textfeld 228"/>
            <p:cNvSpPr txBox="1"/>
            <p:nvPr/>
          </p:nvSpPr>
          <p:spPr>
            <a:xfrm>
              <a:off x="1340208" y="4178167"/>
              <a:ext cx="532518" cy="200055"/>
            </a:xfrm>
            <a:prstGeom prst="rect">
              <a:avLst/>
            </a:prstGeom>
            <a:noFill/>
          </p:spPr>
          <p:txBody>
            <a:bodyPr wrap="none" rtlCol="0">
              <a:spAutoFit/>
            </a:bodyPr>
            <a:lstStyle/>
            <a:p>
              <a:r>
                <a:rPr lang="en-US" sz="700" dirty="0">
                  <a:solidFill>
                    <a:srgbClr val="645746"/>
                  </a:solidFill>
                </a:rPr>
                <a:t>Colombia</a:t>
              </a:r>
            </a:p>
          </p:txBody>
        </p:sp>
        <p:sp>
          <p:nvSpPr>
            <p:cNvPr id="369" name="Textfeld 229"/>
            <p:cNvSpPr txBox="1"/>
            <p:nvPr/>
          </p:nvSpPr>
          <p:spPr>
            <a:xfrm>
              <a:off x="3312093" y="4466224"/>
              <a:ext cx="385042" cy="200055"/>
            </a:xfrm>
            <a:prstGeom prst="rect">
              <a:avLst/>
            </a:prstGeom>
            <a:noFill/>
          </p:spPr>
          <p:txBody>
            <a:bodyPr wrap="none" rtlCol="0">
              <a:spAutoFit/>
            </a:bodyPr>
            <a:lstStyle/>
            <a:p>
              <a:r>
                <a:rPr lang="en-US" sz="700" dirty="0">
                  <a:solidFill>
                    <a:srgbClr val="645746"/>
                  </a:solidFill>
                </a:rPr>
                <a:t>Brazil</a:t>
              </a:r>
            </a:p>
          </p:txBody>
        </p:sp>
        <p:sp>
          <p:nvSpPr>
            <p:cNvPr id="370" name="Textfeld 230"/>
            <p:cNvSpPr txBox="1"/>
            <p:nvPr/>
          </p:nvSpPr>
          <p:spPr>
            <a:xfrm rot="16200000">
              <a:off x="2912777" y="5047696"/>
              <a:ext cx="542136" cy="200055"/>
            </a:xfrm>
            <a:prstGeom prst="rect">
              <a:avLst/>
            </a:prstGeom>
            <a:noFill/>
          </p:spPr>
          <p:txBody>
            <a:bodyPr wrap="none" rtlCol="0">
              <a:spAutoFit/>
            </a:bodyPr>
            <a:lstStyle/>
            <a:p>
              <a:r>
                <a:rPr lang="en-US" sz="700" dirty="0">
                  <a:solidFill>
                    <a:srgbClr val="645746"/>
                  </a:solidFill>
                </a:rPr>
                <a:t>Argentina</a:t>
              </a:r>
            </a:p>
          </p:txBody>
        </p:sp>
        <p:sp>
          <p:nvSpPr>
            <p:cNvPr id="371" name="Textfeld 231"/>
            <p:cNvSpPr txBox="1"/>
            <p:nvPr/>
          </p:nvSpPr>
          <p:spPr>
            <a:xfrm>
              <a:off x="2736126" y="4373751"/>
              <a:ext cx="378979" cy="200055"/>
            </a:xfrm>
            <a:prstGeom prst="rect">
              <a:avLst/>
            </a:prstGeom>
            <a:noFill/>
          </p:spPr>
          <p:txBody>
            <a:bodyPr wrap="square" rtlCol="0">
              <a:spAutoFit/>
            </a:bodyPr>
            <a:lstStyle/>
            <a:p>
              <a:r>
                <a:rPr lang="en-US" sz="700" dirty="0">
                  <a:solidFill>
                    <a:srgbClr val="645746"/>
                  </a:solidFill>
                </a:rPr>
                <a:t>Peru</a:t>
              </a:r>
            </a:p>
          </p:txBody>
        </p:sp>
        <p:sp>
          <p:nvSpPr>
            <p:cNvPr id="372" name="Textfeld 233"/>
            <p:cNvSpPr txBox="1"/>
            <p:nvPr/>
          </p:nvSpPr>
          <p:spPr>
            <a:xfrm>
              <a:off x="4889874" y="3530094"/>
              <a:ext cx="406085" cy="200055"/>
            </a:xfrm>
            <a:prstGeom prst="rect">
              <a:avLst/>
            </a:prstGeom>
            <a:noFill/>
          </p:spPr>
          <p:txBody>
            <a:bodyPr wrap="square" rtlCol="0">
              <a:spAutoFit/>
            </a:bodyPr>
            <a:lstStyle/>
            <a:p>
              <a:pPr algn="ctr"/>
              <a:r>
                <a:rPr lang="en-US" sz="700" dirty="0">
                  <a:solidFill>
                    <a:srgbClr val="645746"/>
                  </a:solidFill>
                </a:rPr>
                <a:t>Egypt</a:t>
              </a:r>
            </a:p>
          </p:txBody>
        </p:sp>
        <p:sp>
          <p:nvSpPr>
            <p:cNvPr id="373" name="Textfeld 274"/>
            <p:cNvSpPr txBox="1"/>
            <p:nvPr/>
          </p:nvSpPr>
          <p:spPr>
            <a:xfrm>
              <a:off x="4275893" y="5582348"/>
              <a:ext cx="808628" cy="200055"/>
            </a:xfrm>
            <a:prstGeom prst="rect">
              <a:avLst/>
            </a:prstGeom>
            <a:noFill/>
          </p:spPr>
          <p:txBody>
            <a:bodyPr wrap="square" rtlCol="0">
              <a:spAutoFit/>
            </a:bodyPr>
            <a:lstStyle/>
            <a:p>
              <a:pPr algn="ctr"/>
              <a:r>
                <a:rPr lang="en-US" sz="700" dirty="0">
                  <a:solidFill>
                    <a:srgbClr val="645746"/>
                  </a:solidFill>
                </a:rPr>
                <a:t>South Africa</a:t>
              </a:r>
            </a:p>
          </p:txBody>
        </p:sp>
        <p:grpSp>
          <p:nvGrpSpPr>
            <p:cNvPr id="374" name="Gruppieren 300"/>
            <p:cNvGrpSpPr/>
            <p:nvPr/>
          </p:nvGrpSpPr>
          <p:grpSpPr>
            <a:xfrm>
              <a:off x="5961090" y="4691687"/>
              <a:ext cx="90548" cy="120187"/>
              <a:chOff x="7560336" y="5085184"/>
              <a:chExt cx="108008" cy="131823"/>
            </a:xfrm>
          </p:grpSpPr>
          <p:sp>
            <p:nvSpPr>
              <p:cNvPr id="375" name="Freihandform 298"/>
              <p:cNvSpPr/>
              <p:nvPr/>
            </p:nvSpPr>
            <p:spPr>
              <a:xfrm>
                <a:off x="7632344" y="5085184"/>
                <a:ext cx="36000" cy="36000"/>
              </a:xfrm>
              <a:custGeom>
                <a:avLst/>
                <a:gdLst>
                  <a:gd name="connsiteX0" fmla="*/ 57150 w 228600"/>
                  <a:gd name="connsiteY0" fmla="*/ 19050 h 333375"/>
                  <a:gd name="connsiteX1" fmla="*/ 114300 w 228600"/>
                  <a:gd name="connsiteY1" fmla="*/ 0 h 333375"/>
                  <a:gd name="connsiteX2" fmla="*/ 161925 w 228600"/>
                  <a:gd name="connsiteY2" fmla="*/ 9525 h 333375"/>
                  <a:gd name="connsiteX3" fmla="*/ 228600 w 228600"/>
                  <a:gd name="connsiteY3" fmla="*/ 19050 h 333375"/>
                  <a:gd name="connsiteX4" fmla="*/ 180975 w 228600"/>
                  <a:gd name="connsiteY4" fmla="*/ 104775 h 333375"/>
                  <a:gd name="connsiteX5" fmla="*/ 209550 w 228600"/>
                  <a:gd name="connsiteY5" fmla="*/ 123825 h 333375"/>
                  <a:gd name="connsiteX6" fmla="*/ 180975 w 228600"/>
                  <a:gd name="connsiteY6" fmla="*/ 171450 h 333375"/>
                  <a:gd name="connsiteX7" fmla="*/ 142875 w 228600"/>
                  <a:gd name="connsiteY7" fmla="*/ 247650 h 333375"/>
                  <a:gd name="connsiteX8" fmla="*/ 142875 w 228600"/>
                  <a:gd name="connsiteY8" fmla="*/ 304800 h 333375"/>
                  <a:gd name="connsiteX9" fmla="*/ 123825 w 228600"/>
                  <a:gd name="connsiteY9" fmla="*/ 333375 h 333375"/>
                  <a:gd name="connsiteX10" fmla="*/ 76200 w 228600"/>
                  <a:gd name="connsiteY10" fmla="*/ 314325 h 333375"/>
                  <a:gd name="connsiteX11" fmla="*/ 57150 w 228600"/>
                  <a:gd name="connsiteY11" fmla="*/ 276225 h 333375"/>
                  <a:gd name="connsiteX12" fmla="*/ 57150 w 228600"/>
                  <a:gd name="connsiteY12" fmla="*/ 276225 h 333375"/>
                  <a:gd name="connsiteX13" fmla="*/ 0 w 228600"/>
                  <a:gd name="connsiteY13" fmla="*/ 219075 h 333375"/>
                  <a:gd name="connsiteX14" fmla="*/ 0 w 228600"/>
                  <a:gd name="connsiteY14" fmla="*/ 219075 h 333375"/>
                  <a:gd name="connsiteX15" fmla="*/ 0 w 228600"/>
                  <a:gd name="connsiteY15" fmla="*/ 219075 h 333375"/>
                  <a:gd name="connsiteX16" fmla="*/ 57150 w 228600"/>
                  <a:gd name="connsiteY16" fmla="*/ 123825 h 333375"/>
                  <a:gd name="connsiteX17" fmla="*/ 57150 w 228600"/>
                  <a:gd name="connsiteY1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 h="333375">
                    <a:moveTo>
                      <a:pt x="57150" y="19050"/>
                    </a:moveTo>
                    <a:lnTo>
                      <a:pt x="114300" y="0"/>
                    </a:lnTo>
                    <a:lnTo>
                      <a:pt x="161925" y="9525"/>
                    </a:lnTo>
                    <a:lnTo>
                      <a:pt x="228600" y="19050"/>
                    </a:lnTo>
                    <a:lnTo>
                      <a:pt x="180975" y="104775"/>
                    </a:lnTo>
                    <a:lnTo>
                      <a:pt x="209550" y="123825"/>
                    </a:lnTo>
                    <a:lnTo>
                      <a:pt x="180975" y="171450"/>
                    </a:lnTo>
                    <a:lnTo>
                      <a:pt x="142875" y="247650"/>
                    </a:lnTo>
                    <a:lnTo>
                      <a:pt x="142875" y="304800"/>
                    </a:lnTo>
                    <a:lnTo>
                      <a:pt x="123825" y="333375"/>
                    </a:lnTo>
                    <a:lnTo>
                      <a:pt x="76200" y="314325"/>
                    </a:lnTo>
                    <a:lnTo>
                      <a:pt x="57150" y="276225"/>
                    </a:lnTo>
                    <a:lnTo>
                      <a:pt x="57150" y="276225"/>
                    </a:lnTo>
                    <a:lnTo>
                      <a:pt x="0" y="219075"/>
                    </a:lnTo>
                    <a:lnTo>
                      <a:pt x="0" y="219075"/>
                    </a:lnTo>
                    <a:lnTo>
                      <a:pt x="0" y="219075"/>
                    </a:lnTo>
                    <a:lnTo>
                      <a:pt x="57150" y="123825"/>
                    </a:lnTo>
                    <a:lnTo>
                      <a:pt x="57150" y="19050"/>
                    </a:lnTo>
                    <a:close/>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smtClean="0">
                  <a:ln>
                    <a:noFill/>
                  </a:ln>
                  <a:solidFill>
                    <a:srgbClr val="645746"/>
                  </a:solidFill>
                  <a:effectLst/>
                  <a:uLnTx/>
                  <a:uFillTx/>
                </a:endParaRPr>
              </a:p>
            </p:txBody>
          </p:sp>
          <p:sp>
            <p:nvSpPr>
              <p:cNvPr id="376" name="Freihandform 299"/>
              <p:cNvSpPr/>
              <p:nvPr/>
            </p:nvSpPr>
            <p:spPr>
              <a:xfrm>
                <a:off x="7560336" y="5181007"/>
                <a:ext cx="36000" cy="36000"/>
              </a:xfrm>
              <a:custGeom>
                <a:avLst/>
                <a:gdLst>
                  <a:gd name="connsiteX0" fmla="*/ 257175 w 590550"/>
                  <a:gd name="connsiteY0" fmla="*/ 66675 h 952500"/>
                  <a:gd name="connsiteX1" fmla="*/ 342900 w 590550"/>
                  <a:gd name="connsiteY1" fmla="*/ 9525 h 952500"/>
                  <a:gd name="connsiteX2" fmla="*/ 457200 w 590550"/>
                  <a:gd name="connsiteY2" fmla="*/ 28575 h 952500"/>
                  <a:gd name="connsiteX3" fmla="*/ 485775 w 590550"/>
                  <a:gd name="connsiteY3" fmla="*/ 104775 h 952500"/>
                  <a:gd name="connsiteX4" fmla="*/ 542925 w 590550"/>
                  <a:gd name="connsiteY4" fmla="*/ 161925 h 952500"/>
                  <a:gd name="connsiteX5" fmla="*/ 590550 w 590550"/>
                  <a:gd name="connsiteY5" fmla="*/ 295275 h 952500"/>
                  <a:gd name="connsiteX6" fmla="*/ 571500 w 590550"/>
                  <a:gd name="connsiteY6" fmla="*/ 419100 h 952500"/>
                  <a:gd name="connsiteX7" fmla="*/ 523875 w 590550"/>
                  <a:gd name="connsiteY7" fmla="*/ 533400 h 952500"/>
                  <a:gd name="connsiteX8" fmla="*/ 428625 w 590550"/>
                  <a:gd name="connsiteY8" fmla="*/ 647700 h 952500"/>
                  <a:gd name="connsiteX9" fmla="*/ 342900 w 590550"/>
                  <a:gd name="connsiteY9" fmla="*/ 771525 h 952500"/>
                  <a:gd name="connsiteX10" fmla="*/ 257175 w 590550"/>
                  <a:gd name="connsiteY10" fmla="*/ 828675 h 952500"/>
                  <a:gd name="connsiteX11" fmla="*/ 257175 w 590550"/>
                  <a:gd name="connsiteY11" fmla="*/ 828675 h 952500"/>
                  <a:gd name="connsiteX12" fmla="*/ 200025 w 590550"/>
                  <a:gd name="connsiteY12" fmla="*/ 876300 h 952500"/>
                  <a:gd name="connsiteX13" fmla="*/ 133350 w 590550"/>
                  <a:gd name="connsiteY13" fmla="*/ 952500 h 952500"/>
                  <a:gd name="connsiteX14" fmla="*/ 95250 w 590550"/>
                  <a:gd name="connsiteY14" fmla="*/ 923925 h 952500"/>
                  <a:gd name="connsiteX15" fmla="*/ 85725 w 590550"/>
                  <a:gd name="connsiteY15" fmla="*/ 752475 h 952500"/>
                  <a:gd name="connsiteX16" fmla="*/ 95250 w 590550"/>
                  <a:gd name="connsiteY16" fmla="*/ 657225 h 952500"/>
                  <a:gd name="connsiteX17" fmla="*/ 19050 w 590550"/>
                  <a:gd name="connsiteY17" fmla="*/ 581025 h 952500"/>
                  <a:gd name="connsiteX18" fmla="*/ 9525 w 590550"/>
                  <a:gd name="connsiteY18" fmla="*/ 457200 h 952500"/>
                  <a:gd name="connsiteX19" fmla="*/ 0 w 590550"/>
                  <a:gd name="connsiteY19" fmla="*/ 304800 h 952500"/>
                  <a:gd name="connsiteX20" fmla="*/ 123825 w 590550"/>
                  <a:gd name="connsiteY20" fmla="*/ 190500 h 952500"/>
                  <a:gd name="connsiteX21" fmla="*/ 209550 w 590550"/>
                  <a:gd name="connsiteY21" fmla="*/ 114300 h 952500"/>
                  <a:gd name="connsiteX22" fmla="*/ 304800 w 590550"/>
                  <a:gd name="connsiteY22" fmla="*/ 47625 h 952500"/>
                  <a:gd name="connsiteX23" fmla="*/ 333375 w 590550"/>
                  <a:gd name="connsiteY23" fmla="*/ 0 h 952500"/>
                  <a:gd name="connsiteX24" fmla="*/ 400050 w 590550"/>
                  <a:gd name="connsiteY24" fmla="*/ 9525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0550" h="952500">
                    <a:moveTo>
                      <a:pt x="257175" y="66675"/>
                    </a:moveTo>
                    <a:lnTo>
                      <a:pt x="342900" y="9525"/>
                    </a:lnTo>
                    <a:lnTo>
                      <a:pt x="457200" y="28575"/>
                    </a:lnTo>
                    <a:lnTo>
                      <a:pt x="485775" y="104775"/>
                    </a:lnTo>
                    <a:lnTo>
                      <a:pt x="542925" y="161925"/>
                    </a:lnTo>
                    <a:lnTo>
                      <a:pt x="590550" y="295275"/>
                    </a:lnTo>
                    <a:lnTo>
                      <a:pt x="571500" y="419100"/>
                    </a:lnTo>
                    <a:lnTo>
                      <a:pt x="523875" y="533400"/>
                    </a:lnTo>
                    <a:lnTo>
                      <a:pt x="428625" y="647700"/>
                    </a:lnTo>
                    <a:lnTo>
                      <a:pt x="342900" y="771525"/>
                    </a:lnTo>
                    <a:lnTo>
                      <a:pt x="257175" y="828675"/>
                    </a:lnTo>
                    <a:lnTo>
                      <a:pt x="257175" y="828675"/>
                    </a:lnTo>
                    <a:lnTo>
                      <a:pt x="200025" y="876300"/>
                    </a:lnTo>
                    <a:lnTo>
                      <a:pt x="133350" y="952500"/>
                    </a:lnTo>
                    <a:lnTo>
                      <a:pt x="95250" y="923925"/>
                    </a:lnTo>
                    <a:lnTo>
                      <a:pt x="85725" y="752475"/>
                    </a:lnTo>
                    <a:lnTo>
                      <a:pt x="95250" y="657225"/>
                    </a:lnTo>
                    <a:lnTo>
                      <a:pt x="19050" y="581025"/>
                    </a:lnTo>
                    <a:lnTo>
                      <a:pt x="9525" y="457200"/>
                    </a:lnTo>
                    <a:lnTo>
                      <a:pt x="0" y="304800"/>
                    </a:lnTo>
                    <a:lnTo>
                      <a:pt x="123825" y="190500"/>
                    </a:lnTo>
                    <a:lnTo>
                      <a:pt x="209550" y="114300"/>
                    </a:lnTo>
                    <a:lnTo>
                      <a:pt x="304800" y="47625"/>
                    </a:lnTo>
                    <a:lnTo>
                      <a:pt x="333375" y="0"/>
                    </a:lnTo>
                    <a:lnTo>
                      <a:pt x="400050" y="9525"/>
                    </a:lnTo>
                  </a:path>
                </a:pathLst>
              </a:custGeom>
              <a:solidFill>
                <a:srgbClr val="FFFFFF">
                  <a:lumMod val="95000"/>
                </a:srgbClr>
              </a:solidFill>
              <a:ln w="3175" algn="ctr">
                <a:solidFill>
                  <a:srgbClr val="FFFFFF">
                    <a:lumMod val="85000"/>
                  </a:srgbClr>
                </a:solidFill>
                <a:round/>
                <a:headEnd/>
                <a:tailEn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2000" b="0" i="0" u="none" strike="noStrike" kern="0" cap="none" spc="0" normalizeH="0" baseline="0" noProof="1">
                  <a:ln>
                    <a:noFill/>
                  </a:ln>
                  <a:solidFill>
                    <a:srgbClr val="645746"/>
                  </a:solidFill>
                  <a:effectLst/>
                  <a:uLnTx/>
                  <a:uFillTx/>
                </a:endParaRPr>
              </a:p>
            </p:txBody>
          </p:sp>
        </p:grpSp>
        <p:sp>
          <p:nvSpPr>
            <p:cNvPr id="377" name="Textfeld 313"/>
            <p:cNvSpPr txBox="1"/>
            <p:nvPr/>
          </p:nvSpPr>
          <p:spPr>
            <a:xfrm>
              <a:off x="8031387" y="3242079"/>
              <a:ext cx="625210" cy="200055"/>
            </a:xfrm>
            <a:prstGeom prst="rect">
              <a:avLst/>
            </a:prstGeom>
            <a:noFill/>
          </p:spPr>
          <p:txBody>
            <a:bodyPr wrap="square" rtlCol="0">
              <a:spAutoFit/>
            </a:bodyPr>
            <a:lstStyle/>
            <a:p>
              <a:pPr algn="ctr"/>
              <a:r>
                <a:rPr lang="en-US" sz="700" dirty="0">
                  <a:solidFill>
                    <a:srgbClr val="645746"/>
                  </a:solidFill>
                </a:rPr>
                <a:t>Taiwan</a:t>
              </a:r>
            </a:p>
          </p:txBody>
        </p:sp>
        <p:sp>
          <p:nvSpPr>
            <p:cNvPr id="378" name="Textfeld 328"/>
            <p:cNvSpPr txBox="1"/>
            <p:nvPr/>
          </p:nvSpPr>
          <p:spPr>
            <a:xfrm>
              <a:off x="6449322" y="3437638"/>
              <a:ext cx="419538" cy="200055"/>
            </a:xfrm>
            <a:prstGeom prst="rect">
              <a:avLst/>
            </a:prstGeom>
            <a:noFill/>
          </p:spPr>
          <p:txBody>
            <a:bodyPr wrap="square" rtlCol="0">
              <a:spAutoFit/>
            </a:bodyPr>
            <a:lstStyle/>
            <a:p>
              <a:pPr algn="ctr"/>
              <a:r>
                <a:rPr lang="en-US" sz="700" dirty="0">
                  <a:solidFill>
                    <a:srgbClr val="645746"/>
                  </a:solidFill>
                </a:rPr>
                <a:t>India</a:t>
              </a:r>
            </a:p>
          </p:txBody>
        </p:sp>
        <p:sp>
          <p:nvSpPr>
            <p:cNvPr id="379" name="Textfeld 330"/>
            <p:cNvSpPr txBox="1"/>
            <p:nvPr/>
          </p:nvSpPr>
          <p:spPr>
            <a:xfrm>
              <a:off x="5405864" y="5330320"/>
              <a:ext cx="711273" cy="200055"/>
            </a:xfrm>
            <a:prstGeom prst="rect">
              <a:avLst/>
            </a:prstGeom>
            <a:noFill/>
          </p:spPr>
          <p:txBody>
            <a:bodyPr wrap="square" rtlCol="0">
              <a:spAutoFit/>
            </a:bodyPr>
            <a:lstStyle/>
            <a:p>
              <a:pPr algn="ctr"/>
              <a:r>
                <a:rPr lang="en-US" sz="700" dirty="0">
                  <a:solidFill>
                    <a:srgbClr val="645746"/>
                  </a:solidFill>
                </a:rPr>
                <a:t>Swaziland</a:t>
              </a:r>
            </a:p>
          </p:txBody>
        </p:sp>
        <p:cxnSp>
          <p:nvCxnSpPr>
            <p:cNvPr id="380" name="Gerade Verbindung 337"/>
            <p:cNvCxnSpPr>
              <a:endCxn id="465" idx="1"/>
            </p:cNvCxnSpPr>
            <p:nvPr/>
          </p:nvCxnSpPr>
          <p:spPr>
            <a:xfrm>
              <a:off x="5472333" y="4682233"/>
              <a:ext cx="531751" cy="270030"/>
            </a:xfrm>
            <a:prstGeom prst="line">
              <a:avLst/>
            </a:prstGeom>
            <a:noFill/>
            <a:ln w="3175" cap="flat" cmpd="sng" algn="ctr">
              <a:solidFill>
                <a:srgbClr val="645746"/>
              </a:solidFill>
              <a:prstDash val="solid"/>
            </a:ln>
            <a:effectLst/>
          </p:spPr>
        </p:cxnSp>
        <p:sp>
          <p:nvSpPr>
            <p:cNvPr id="381" name="Textfeld 349"/>
            <p:cNvSpPr txBox="1"/>
            <p:nvPr/>
          </p:nvSpPr>
          <p:spPr>
            <a:xfrm>
              <a:off x="4982042" y="5582348"/>
              <a:ext cx="556760" cy="200055"/>
            </a:xfrm>
            <a:prstGeom prst="rect">
              <a:avLst/>
            </a:prstGeom>
            <a:noFill/>
          </p:spPr>
          <p:txBody>
            <a:bodyPr wrap="square" rtlCol="0">
              <a:spAutoFit/>
            </a:bodyPr>
            <a:lstStyle/>
            <a:p>
              <a:pPr algn="ctr"/>
              <a:r>
                <a:rPr lang="en-US" sz="700" dirty="0">
                  <a:solidFill>
                    <a:srgbClr val="645746"/>
                  </a:solidFill>
                </a:rPr>
                <a:t>Lesotho</a:t>
              </a:r>
            </a:p>
          </p:txBody>
        </p:sp>
        <p:sp>
          <p:nvSpPr>
            <p:cNvPr id="382" name="Textfeld 339"/>
            <p:cNvSpPr txBox="1"/>
            <p:nvPr/>
          </p:nvSpPr>
          <p:spPr>
            <a:xfrm>
              <a:off x="5871154" y="5042288"/>
              <a:ext cx="658581" cy="200055"/>
            </a:xfrm>
            <a:prstGeom prst="rect">
              <a:avLst/>
            </a:prstGeom>
            <a:noFill/>
          </p:spPr>
          <p:txBody>
            <a:bodyPr wrap="square" rtlCol="0">
              <a:spAutoFit/>
            </a:bodyPr>
            <a:lstStyle/>
            <a:p>
              <a:pPr algn="ctr"/>
              <a:r>
                <a:rPr lang="en-US" sz="700" dirty="0">
                  <a:solidFill>
                    <a:srgbClr val="645746"/>
                  </a:solidFill>
                </a:rPr>
                <a:t>Zimbabwe</a:t>
              </a:r>
            </a:p>
          </p:txBody>
        </p:sp>
        <p:sp>
          <p:nvSpPr>
            <p:cNvPr id="383" name="Textfeld 372"/>
            <p:cNvSpPr txBox="1"/>
            <p:nvPr/>
          </p:nvSpPr>
          <p:spPr>
            <a:xfrm>
              <a:off x="7081622" y="2976966"/>
              <a:ext cx="433800" cy="200055"/>
            </a:xfrm>
            <a:prstGeom prst="rect">
              <a:avLst/>
            </a:prstGeom>
            <a:noFill/>
          </p:spPr>
          <p:txBody>
            <a:bodyPr wrap="square" rtlCol="0">
              <a:spAutoFit/>
            </a:bodyPr>
            <a:lstStyle/>
            <a:p>
              <a:pPr algn="ctr"/>
              <a:r>
                <a:rPr lang="en-US" sz="700" dirty="0">
                  <a:solidFill>
                    <a:srgbClr val="645746"/>
                  </a:solidFill>
                </a:rPr>
                <a:t>China</a:t>
              </a:r>
            </a:p>
          </p:txBody>
        </p:sp>
        <p:sp>
          <p:nvSpPr>
            <p:cNvPr id="384" name="Textfeld 375"/>
            <p:cNvSpPr txBox="1"/>
            <p:nvPr/>
          </p:nvSpPr>
          <p:spPr>
            <a:xfrm>
              <a:off x="8307054" y="2773979"/>
              <a:ext cx="449300" cy="200055"/>
            </a:xfrm>
            <a:prstGeom prst="rect">
              <a:avLst/>
            </a:prstGeom>
            <a:noFill/>
          </p:spPr>
          <p:txBody>
            <a:bodyPr wrap="square" rtlCol="0">
              <a:spAutoFit/>
            </a:bodyPr>
            <a:lstStyle/>
            <a:p>
              <a:pPr algn="ctr"/>
              <a:r>
                <a:rPr lang="en-US" sz="700" dirty="0">
                  <a:solidFill>
                    <a:srgbClr val="645746"/>
                  </a:solidFill>
                </a:rPr>
                <a:t>Japan</a:t>
              </a:r>
            </a:p>
          </p:txBody>
        </p:sp>
        <p:sp>
          <p:nvSpPr>
            <p:cNvPr id="385" name="Textfeld 377"/>
            <p:cNvSpPr txBox="1"/>
            <p:nvPr/>
          </p:nvSpPr>
          <p:spPr>
            <a:xfrm>
              <a:off x="4475300" y="5186304"/>
              <a:ext cx="573350" cy="200055"/>
            </a:xfrm>
            <a:prstGeom prst="rect">
              <a:avLst/>
            </a:prstGeom>
            <a:noFill/>
          </p:spPr>
          <p:txBody>
            <a:bodyPr wrap="square" rtlCol="0">
              <a:spAutoFit/>
            </a:bodyPr>
            <a:lstStyle/>
            <a:p>
              <a:pPr algn="ctr"/>
              <a:r>
                <a:rPr lang="en-US" sz="700" dirty="0">
                  <a:solidFill>
                    <a:srgbClr val="645746"/>
                  </a:solidFill>
                </a:rPr>
                <a:t>Botswana</a:t>
              </a:r>
            </a:p>
          </p:txBody>
        </p:sp>
        <p:sp>
          <p:nvSpPr>
            <p:cNvPr id="386" name="Textfeld 381"/>
            <p:cNvSpPr txBox="1"/>
            <p:nvPr/>
          </p:nvSpPr>
          <p:spPr>
            <a:xfrm>
              <a:off x="3784304" y="2341962"/>
              <a:ext cx="658931" cy="200055"/>
            </a:xfrm>
            <a:prstGeom prst="rect">
              <a:avLst/>
            </a:prstGeom>
            <a:noFill/>
          </p:spPr>
          <p:txBody>
            <a:bodyPr wrap="square" rtlCol="0">
              <a:spAutoFit/>
            </a:bodyPr>
            <a:lstStyle/>
            <a:p>
              <a:pPr algn="ctr"/>
              <a:r>
                <a:rPr lang="en-US" sz="700" dirty="0">
                  <a:solidFill>
                    <a:srgbClr val="645746"/>
                  </a:solidFill>
                </a:rPr>
                <a:t>Switzerland</a:t>
              </a:r>
            </a:p>
          </p:txBody>
        </p:sp>
        <p:sp>
          <p:nvSpPr>
            <p:cNvPr id="387" name="Textfeld 400"/>
            <p:cNvSpPr txBox="1"/>
            <p:nvPr/>
          </p:nvSpPr>
          <p:spPr>
            <a:xfrm>
              <a:off x="7831980" y="3602127"/>
              <a:ext cx="731158" cy="200055"/>
            </a:xfrm>
            <a:prstGeom prst="rect">
              <a:avLst/>
            </a:prstGeom>
            <a:noFill/>
          </p:spPr>
          <p:txBody>
            <a:bodyPr wrap="square" rtlCol="0">
              <a:spAutoFit/>
            </a:bodyPr>
            <a:lstStyle/>
            <a:p>
              <a:pPr algn="ctr"/>
              <a:r>
                <a:rPr lang="en-US" sz="700" dirty="0">
                  <a:solidFill>
                    <a:srgbClr val="645746"/>
                  </a:solidFill>
                </a:rPr>
                <a:t>Hong Kong</a:t>
              </a:r>
            </a:p>
          </p:txBody>
        </p:sp>
        <p:sp>
          <p:nvSpPr>
            <p:cNvPr id="388" name="Freeform 62" descr="© INSCALE GmbH, 15.06.2010">
              <a:hlinkClick r:id="" action="ppaction://noaction"/>
            </p:cNvPr>
            <p:cNvSpPr>
              <a:spLocks/>
            </p:cNvSpPr>
            <p:nvPr/>
          </p:nvSpPr>
          <p:spPr bwMode="auto">
            <a:xfrm>
              <a:off x="7528560" y="3392571"/>
              <a:ext cx="28526" cy="15511"/>
            </a:xfrm>
            <a:custGeom>
              <a:avLst/>
              <a:gdLst/>
              <a:ahLst/>
              <a:cxnLst>
                <a:cxn ang="0">
                  <a:pos x="18" y="0"/>
                </a:cxn>
                <a:cxn ang="0">
                  <a:pos x="10" y="9"/>
                </a:cxn>
                <a:cxn ang="0">
                  <a:pos x="18" y="0"/>
                </a:cxn>
              </a:cxnLst>
              <a:rect l="0" t="0" r="r" b="b"/>
              <a:pathLst>
                <a:path w="18" h="9">
                  <a:moveTo>
                    <a:pt x="18" y="0"/>
                  </a:moveTo>
                  <a:cubicBezTo>
                    <a:pt x="10" y="1"/>
                    <a:pt x="0" y="2"/>
                    <a:pt x="10" y="9"/>
                  </a:cubicBezTo>
                  <a:cubicBezTo>
                    <a:pt x="15" y="7"/>
                    <a:pt x="18" y="6"/>
                    <a:pt x="18" y="0"/>
                  </a:cubicBezTo>
                  <a:close/>
                </a:path>
              </a:pathLst>
            </a:custGeom>
            <a:solidFill>
              <a:srgbClr val="645746"/>
            </a:solidFill>
            <a:ln w="3175" cap="flat" cmpd="sng">
              <a:solidFill>
                <a:srgbClr val="FFFFFF"/>
              </a:solidFill>
              <a:prstDash val="solid"/>
              <a:round/>
              <a:headEnd type="none" w="med" len="med"/>
              <a:tailEnd type="none" w="med" len="med"/>
            </a:ln>
            <a:effectLst/>
          </p:spPr>
          <p:txBody>
            <a:bodyPr/>
            <a:lstStyle/>
            <a:p>
              <a:pPr>
                <a:defRPr/>
              </a:pPr>
              <a:endParaRPr lang="en-US" sz="2000" kern="0">
                <a:solidFill>
                  <a:srgbClr val="645746"/>
                </a:solidFill>
              </a:endParaRPr>
            </a:p>
          </p:txBody>
        </p:sp>
        <p:grpSp>
          <p:nvGrpSpPr>
            <p:cNvPr id="389" name="Gruppieren 431"/>
            <p:cNvGrpSpPr/>
            <p:nvPr/>
          </p:nvGrpSpPr>
          <p:grpSpPr>
            <a:xfrm>
              <a:off x="3224460" y="3376954"/>
              <a:ext cx="92838" cy="98343"/>
              <a:chOff x="5088570" y="3848006"/>
              <a:chExt cx="94873" cy="92409"/>
            </a:xfrm>
            <a:solidFill>
              <a:srgbClr val="EAEAEA"/>
            </a:solidFill>
          </p:grpSpPr>
          <p:sp>
            <p:nvSpPr>
              <p:cNvPr id="390" name="Freeform 438"/>
              <p:cNvSpPr>
                <a:spLocks/>
              </p:cNvSpPr>
              <p:nvPr/>
            </p:nvSpPr>
            <p:spPr bwMode="auto">
              <a:xfrm>
                <a:off x="5156010" y="3848006"/>
                <a:ext cx="27433" cy="14831"/>
              </a:xfrm>
              <a:custGeom>
                <a:avLst/>
                <a:gdLst/>
                <a:ahLst/>
                <a:cxnLst>
                  <a:cxn ang="0">
                    <a:pos x="2" y="4"/>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7" y="2"/>
                  </a:cxn>
                  <a:cxn ang="0">
                    <a:pos x="7" y="2"/>
                  </a:cxn>
                  <a:cxn ang="0">
                    <a:pos x="10" y="2"/>
                  </a:cxn>
                  <a:cxn ang="0">
                    <a:pos x="10" y="2"/>
                  </a:cxn>
                  <a:cxn ang="0">
                    <a:pos x="12" y="0"/>
                  </a:cxn>
                  <a:cxn ang="0">
                    <a:pos x="12" y="0"/>
                  </a:cxn>
                  <a:cxn ang="0">
                    <a:pos x="12" y="0"/>
                  </a:cxn>
                  <a:cxn ang="0">
                    <a:pos x="12" y="0"/>
                  </a:cxn>
                  <a:cxn ang="0">
                    <a:pos x="14" y="2"/>
                  </a:cxn>
                  <a:cxn ang="0">
                    <a:pos x="14" y="2"/>
                  </a:cxn>
                  <a:cxn ang="0">
                    <a:pos x="19" y="7"/>
                  </a:cxn>
                  <a:cxn ang="0">
                    <a:pos x="19" y="7"/>
                  </a:cxn>
                  <a:cxn ang="0">
                    <a:pos x="19" y="9"/>
                  </a:cxn>
                  <a:cxn ang="0">
                    <a:pos x="19" y="9"/>
                  </a:cxn>
                  <a:cxn ang="0">
                    <a:pos x="21" y="9"/>
                  </a:cxn>
                  <a:cxn ang="0">
                    <a:pos x="21" y="9"/>
                  </a:cxn>
                  <a:cxn ang="0">
                    <a:pos x="21" y="11"/>
                  </a:cxn>
                  <a:cxn ang="0">
                    <a:pos x="21" y="11"/>
                  </a:cxn>
                  <a:cxn ang="0">
                    <a:pos x="21" y="11"/>
                  </a:cxn>
                  <a:cxn ang="0">
                    <a:pos x="21" y="11"/>
                  </a:cxn>
                  <a:cxn ang="0">
                    <a:pos x="19" y="11"/>
                  </a:cxn>
                  <a:cxn ang="0">
                    <a:pos x="19" y="11"/>
                  </a:cxn>
                  <a:cxn ang="0">
                    <a:pos x="19" y="11"/>
                  </a:cxn>
                  <a:cxn ang="0">
                    <a:pos x="19" y="11"/>
                  </a:cxn>
                  <a:cxn ang="0">
                    <a:pos x="17" y="9"/>
                  </a:cxn>
                  <a:cxn ang="0">
                    <a:pos x="17" y="9"/>
                  </a:cxn>
                  <a:cxn ang="0">
                    <a:pos x="14" y="7"/>
                  </a:cxn>
                  <a:cxn ang="0">
                    <a:pos x="14" y="7"/>
                  </a:cxn>
                  <a:cxn ang="0">
                    <a:pos x="12" y="7"/>
                  </a:cxn>
                  <a:cxn ang="0">
                    <a:pos x="12" y="7"/>
                  </a:cxn>
                  <a:cxn ang="0">
                    <a:pos x="7" y="7"/>
                  </a:cxn>
                  <a:cxn ang="0">
                    <a:pos x="7" y="7"/>
                  </a:cxn>
                  <a:cxn ang="0">
                    <a:pos x="2" y="4"/>
                  </a:cxn>
                  <a:cxn ang="0">
                    <a:pos x="2" y="4"/>
                  </a:cxn>
                  <a:cxn ang="0">
                    <a:pos x="2" y="4"/>
                  </a:cxn>
                  <a:cxn ang="0">
                    <a:pos x="2" y="4"/>
                  </a:cxn>
                </a:cxnLst>
                <a:rect l="0" t="0" r="r" b="b"/>
                <a:pathLst>
                  <a:path w="21" h="11">
                    <a:moveTo>
                      <a:pt x="2" y="4"/>
                    </a:moveTo>
                    <a:lnTo>
                      <a:pt x="0" y="2"/>
                    </a:lnTo>
                    <a:lnTo>
                      <a:pt x="0" y="2"/>
                    </a:lnTo>
                    <a:lnTo>
                      <a:pt x="0" y="2"/>
                    </a:lnTo>
                    <a:lnTo>
                      <a:pt x="0" y="2"/>
                    </a:lnTo>
                    <a:lnTo>
                      <a:pt x="0" y="2"/>
                    </a:lnTo>
                    <a:lnTo>
                      <a:pt x="0" y="2"/>
                    </a:lnTo>
                    <a:lnTo>
                      <a:pt x="0" y="2"/>
                    </a:lnTo>
                    <a:lnTo>
                      <a:pt x="0" y="2"/>
                    </a:lnTo>
                    <a:lnTo>
                      <a:pt x="2" y="2"/>
                    </a:lnTo>
                    <a:lnTo>
                      <a:pt x="2" y="2"/>
                    </a:lnTo>
                    <a:lnTo>
                      <a:pt x="7" y="2"/>
                    </a:lnTo>
                    <a:lnTo>
                      <a:pt x="7" y="2"/>
                    </a:lnTo>
                    <a:lnTo>
                      <a:pt x="10" y="2"/>
                    </a:lnTo>
                    <a:lnTo>
                      <a:pt x="10" y="2"/>
                    </a:lnTo>
                    <a:lnTo>
                      <a:pt x="12" y="0"/>
                    </a:lnTo>
                    <a:lnTo>
                      <a:pt x="12" y="0"/>
                    </a:lnTo>
                    <a:lnTo>
                      <a:pt x="12" y="0"/>
                    </a:lnTo>
                    <a:lnTo>
                      <a:pt x="12" y="0"/>
                    </a:lnTo>
                    <a:lnTo>
                      <a:pt x="14" y="2"/>
                    </a:lnTo>
                    <a:lnTo>
                      <a:pt x="14" y="2"/>
                    </a:lnTo>
                    <a:lnTo>
                      <a:pt x="19" y="7"/>
                    </a:lnTo>
                    <a:lnTo>
                      <a:pt x="19" y="7"/>
                    </a:lnTo>
                    <a:lnTo>
                      <a:pt x="19" y="9"/>
                    </a:lnTo>
                    <a:lnTo>
                      <a:pt x="19" y="9"/>
                    </a:lnTo>
                    <a:lnTo>
                      <a:pt x="21" y="9"/>
                    </a:lnTo>
                    <a:lnTo>
                      <a:pt x="21" y="9"/>
                    </a:lnTo>
                    <a:lnTo>
                      <a:pt x="21" y="11"/>
                    </a:lnTo>
                    <a:lnTo>
                      <a:pt x="21" y="11"/>
                    </a:lnTo>
                    <a:lnTo>
                      <a:pt x="21" y="11"/>
                    </a:lnTo>
                    <a:lnTo>
                      <a:pt x="21" y="11"/>
                    </a:lnTo>
                    <a:lnTo>
                      <a:pt x="19" y="11"/>
                    </a:lnTo>
                    <a:lnTo>
                      <a:pt x="19" y="11"/>
                    </a:lnTo>
                    <a:lnTo>
                      <a:pt x="19" y="11"/>
                    </a:lnTo>
                    <a:lnTo>
                      <a:pt x="19" y="11"/>
                    </a:lnTo>
                    <a:lnTo>
                      <a:pt x="17" y="9"/>
                    </a:lnTo>
                    <a:lnTo>
                      <a:pt x="17" y="9"/>
                    </a:lnTo>
                    <a:lnTo>
                      <a:pt x="14" y="7"/>
                    </a:lnTo>
                    <a:lnTo>
                      <a:pt x="14" y="7"/>
                    </a:lnTo>
                    <a:lnTo>
                      <a:pt x="12" y="7"/>
                    </a:lnTo>
                    <a:lnTo>
                      <a:pt x="12" y="7"/>
                    </a:lnTo>
                    <a:lnTo>
                      <a:pt x="7" y="7"/>
                    </a:lnTo>
                    <a:lnTo>
                      <a:pt x="7" y="7"/>
                    </a:lnTo>
                    <a:lnTo>
                      <a:pt x="2" y="4"/>
                    </a:lnTo>
                    <a:lnTo>
                      <a:pt x="2" y="4"/>
                    </a:lnTo>
                    <a:lnTo>
                      <a:pt x="2" y="4"/>
                    </a:lnTo>
                    <a:lnTo>
                      <a:pt x="2" y="4"/>
                    </a:lnTo>
                    <a:close/>
                  </a:path>
                </a:pathLst>
              </a:custGeom>
              <a:grpFill/>
              <a:ln w="12700" cap="flat" cmpd="sng">
                <a:solidFill>
                  <a:srgbClr val="D9D9D9"/>
                </a:solidFill>
                <a:prstDash val="solid"/>
                <a:round/>
                <a:headEnd type="none" w="med" len="med"/>
                <a:tailEnd type="none" w="med" len="med"/>
              </a:ln>
              <a:effectLst/>
            </p:spPr>
            <p:txBody>
              <a:bodyPr/>
              <a:lstStyle/>
              <a:p>
                <a:endParaRPr lang="en-US" sz="2000">
                  <a:solidFill>
                    <a:srgbClr val="645746"/>
                  </a:solidFill>
                </a:endParaRPr>
              </a:p>
            </p:txBody>
          </p:sp>
          <p:sp>
            <p:nvSpPr>
              <p:cNvPr id="391" name="Freeform 439"/>
              <p:cNvSpPr>
                <a:spLocks/>
              </p:cNvSpPr>
              <p:nvPr/>
            </p:nvSpPr>
            <p:spPr bwMode="auto">
              <a:xfrm>
                <a:off x="5149152" y="3909612"/>
                <a:ext cx="21718" cy="18254"/>
              </a:xfrm>
              <a:custGeom>
                <a:avLst/>
                <a:gdLst/>
                <a:ahLst/>
                <a:cxnLst>
                  <a:cxn ang="0">
                    <a:pos x="0" y="14"/>
                  </a:cxn>
                  <a:cxn ang="0">
                    <a:pos x="0" y="14"/>
                  </a:cxn>
                  <a:cxn ang="0">
                    <a:pos x="0" y="14"/>
                  </a:cxn>
                  <a:cxn ang="0">
                    <a:pos x="0" y="9"/>
                  </a:cxn>
                  <a:cxn ang="0">
                    <a:pos x="0" y="9"/>
                  </a:cxn>
                  <a:cxn ang="0">
                    <a:pos x="5" y="2"/>
                  </a:cxn>
                  <a:cxn ang="0">
                    <a:pos x="5" y="2"/>
                  </a:cxn>
                  <a:cxn ang="0">
                    <a:pos x="7" y="0"/>
                  </a:cxn>
                  <a:cxn ang="0">
                    <a:pos x="7" y="0"/>
                  </a:cxn>
                  <a:cxn ang="0">
                    <a:pos x="17" y="0"/>
                  </a:cxn>
                  <a:cxn ang="0">
                    <a:pos x="17" y="0"/>
                  </a:cxn>
                  <a:cxn ang="0">
                    <a:pos x="17" y="0"/>
                  </a:cxn>
                  <a:cxn ang="0">
                    <a:pos x="17" y="0"/>
                  </a:cxn>
                  <a:cxn ang="0">
                    <a:pos x="17" y="2"/>
                  </a:cxn>
                  <a:cxn ang="0">
                    <a:pos x="17" y="2"/>
                  </a:cxn>
                  <a:cxn ang="0">
                    <a:pos x="12" y="5"/>
                  </a:cxn>
                  <a:cxn ang="0">
                    <a:pos x="12" y="5"/>
                  </a:cxn>
                  <a:cxn ang="0">
                    <a:pos x="12" y="5"/>
                  </a:cxn>
                  <a:cxn ang="0">
                    <a:pos x="12" y="5"/>
                  </a:cxn>
                  <a:cxn ang="0">
                    <a:pos x="10" y="5"/>
                  </a:cxn>
                  <a:cxn ang="0">
                    <a:pos x="10" y="5"/>
                  </a:cxn>
                  <a:cxn ang="0">
                    <a:pos x="7" y="5"/>
                  </a:cxn>
                  <a:cxn ang="0">
                    <a:pos x="7" y="5"/>
                  </a:cxn>
                  <a:cxn ang="0">
                    <a:pos x="5" y="7"/>
                  </a:cxn>
                  <a:cxn ang="0">
                    <a:pos x="5" y="7"/>
                  </a:cxn>
                  <a:cxn ang="0">
                    <a:pos x="3" y="9"/>
                  </a:cxn>
                  <a:cxn ang="0">
                    <a:pos x="3" y="9"/>
                  </a:cxn>
                  <a:cxn ang="0">
                    <a:pos x="3" y="9"/>
                  </a:cxn>
                  <a:cxn ang="0">
                    <a:pos x="3" y="9"/>
                  </a:cxn>
                  <a:cxn ang="0">
                    <a:pos x="3" y="14"/>
                  </a:cxn>
                  <a:cxn ang="0">
                    <a:pos x="3" y="14"/>
                  </a:cxn>
                  <a:cxn ang="0">
                    <a:pos x="3" y="14"/>
                  </a:cxn>
                  <a:cxn ang="0">
                    <a:pos x="3" y="14"/>
                  </a:cxn>
                  <a:cxn ang="0">
                    <a:pos x="0" y="14"/>
                  </a:cxn>
                  <a:cxn ang="0">
                    <a:pos x="0" y="14"/>
                  </a:cxn>
                  <a:cxn ang="0">
                    <a:pos x="0" y="14"/>
                  </a:cxn>
                  <a:cxn ang="0">
                    <a:pos x="0" y="14"/>
                  </a:cxn>
                </a:cxnLst>
                <a:rect l="0" t="0" r="r" b="b"/>
                <a:pathLst>
                  <a:path w="17" h="14">
                    <a:moveTo>
                      <a:pt x="0" y="14"/>
                    </a:moveTo>
                    <a:lnTo>
                      <a:pt x="0" y="14"/>
                    </a:lnTo>
                    <a:lnTo>
                      <a:pt x="0" y="14"/>
                    </a:lnTo>
                    <a:lnTo>
                      <a:pt x="0" y="9"/>
                    </a:lnTo>
                    <a:lnTo>
                      <a:pt x="0" y="9"/>
                    </a:lnTo>
                    <a:lnTo>
                      <a:pt x="5" y="2"/>
                    </a:lnTo>
                    <a:lnTo>
                      <a:pt x="5" y="2"/>
                    </a:lnTo>
                    <a:lnTo>
                      <a:pt x="7" y="0"/>
                    </a:lnTo>
                    <a:lnTo>
                      <a:pt x="7" y="0"/>
                    </a:lnTo>
                    <a:lnTo>
                      <a:pt x="17" y="0"/>
                    </a:lnTo>
                    <a:lnTo>
                      <a:pt x="17" y="0"/>
                    </a:lnTo>
                    <a:lnTo>
                      <a:pt x="17" y="0"/>
                    </a:lnTo>
                    <a:lnTo>
                      <a:pt x="17" y="0"/>
                    </a:lnTo>
                    <a:lnTo>
                      <a:pt x="17" y="2"/>
                    </a:lnTo>
                    <a:lnTo>
                      <a:pt x="17" y="2"/>
                    </a:lnTo>
                    <a:lnTo>
                      <a:pt x="12" y="5"/>
                    </a:lnTo>
                    <a:lnTo>
                      <a:pt x="12" y="5"/>
                    </a:lnTo>
                    <a:lnTo>
                      <a:pt x="12" y="5"/>
                    </a:lnTo>
                    <a:lnTo>
                      <a:pt x="12" y="5"/>
                    </a:lnTo>
                    <a:lnTo>
                      <a:pt x="10" y="5"/>
                    </a:lnTo>
                    <a:lnTo>
                      <a:pt x="10" y="5"/>
                    </a:lnTo>
                    <a:lnTo>
                      <a:pt x="7" y="5"/>
                    </a:lnTo>
                    <a:lnTo>
                      <a:pt x="7" y="5"/>
                    </a:lnTo>
                    <a:lnTo>
                      <a:pt x="5" y="7"/>
                    </a:lnTo>
                    <a:lnTo>
                      <a:pt x="5" y="7"/>
                    </a:lnTo>
                    <a:lnTo>
                      <a:pt x="3" y="9"/>
                    </a:lnTo>
                    <a:lnTo>
                      <a:pt x="3" y="9"/>
                    </a:lnTo>
                    <a:lnTo>
                      <a:pt x="3" y="9"/>
                    </a:lnTo>
                    <a:lnTo>
                      <a:pt x="3" y="9"/>
                    </a:lnTo>
                    <a:lnTo>
                      <a:pt x="3" y="14"/>
                    </a:lnTo>
                    <a:lnTo>
                      <a:pt x="3" y="14"/>
                    </a:lnTo>
                    <a:lnTo>
                      <a:pt x="3" y="14"/>
                    </a:lnTo>
                    <a:lnTo>
                      <a:pt x="3" y="14"/>
                    </a:lnTo>
                    <a:lnTo>
                      <a:pt x="0" y="14"/>
                    </a:lnTo>
                    <a:lnTo>
                      <a:pt x="0" y="14"/>
                    </a:lnTo>
                    <a:lnTo>
                      <a:pt x="0" y="14"/>
                    </a:lnTo>
                    <a:lnTo>
                      <a:pt x="0" y="14"/>
                    </a:lnTo>
                    <a:close/>
                  </a:path>
                </a:pathLst>
              </a:custGeom>
              <a:grpFill/>
              <a:ln w="12700" cap="flat" cmpd="sng">
                <a:solidFill>
                  <a:srgbClr val="D9D9D9"/>
                </a:solidFill>
                <a:prstDash val="solid"/>
                <a:round/>
                <a:headEnd type="none" w="med" len="med"/>
                <a:tailEnd type="none" w="med" len="med"/>
              </a:ln>
              <a:effectLst/>
            </p:spPr>
            <p:txBody>
              <a:bodyPr/>
              <a:lstStyle/>
              <a:p>
                <a:endParaRPr lang="en-US" sz="2000">
                  <a:solidFill>
                    <a:srgbClr val="645746"/>
                  </a:solidFill>
                </a:endParaRPr>
              </a:p>
            </p:txBody>
          </p:sp>
          <p:sp>
            <p:nvSpPr>
              <p:cNvPr id="392" name="Freeform 440"/>
              <p:cNvSpPr>
                <a:spLocks/>
              </p:cNvSpPr>
              <p:nvPr/>
            </p:nvSpPr>
            <p:spPr bwMode="auto">
              <a:xfrm>
                <a:off x="5088570" y="3921021"/>
                <a:ext cx="12574" cy="6845"/>
              </a:xfrm>
              <a:custGeom>
                <a:avLst/>
                <a:gdLst/>
                <a:ahLst/>
                <a:cxnLst>
                  <a:cxn ang="0">
                    <a:pos x="0" y="3"/>
                  </a:cxn>
                  <a:cxn ang="0">
                    <a:pos x="0" y="3"/>
                  </a:cxn>
                  <a:cxn ang="0">
                    <a:pos x="0" y="3"/>
                  </a:cxn>
                  <a:cxn ang="0">
                    <a:pos x="2" y="0"/>
                  </a:cxn>
                  <a:cxn ang="0">
                    <a:pos x="2" y="0"/>
                  </a:cxn>
                  <a:cxn ang="0">
                    <a:pos x="2" y="0"/>
                  </a:cxn>
                  <a:cxn ang="0">
                    <a:pos x="2" y="0"/>
                  </a:cxn>
                  <a:cxn ang="0">
                    <a:pos x="5" y="0"/>
                  </a:cxn>
                  <a:cxn ang="0">
                    <a:pos x="5" y="0"/>
                  </a:cxn>
                  <a:cxn ang="0">
                    <a:pos x="7" y="0"/>
                  </a:cxn>
                  <a:cxn ang="0">
                    <a:pos x="7" y="0"/>
                  </a:cxn>
                  <a:cxn ang="0">
                    <a:pos x="7" y="0"/>
                  </a:cxn>
                  <a:cxn ang="0">
                    <a:pos x="7" y="0"/>
                  </a:cxn>
                  <a:cxn ang="0">
                    <a:pos x="7" y="0"/>
                  </a:cxn>
                  <a:cxn ang="0">
                    <a:pos x="7" y="0"/>
                  </a:cxn>
                  <a:cxn ang="0">
                    <a:pos x="7" y="0"/>
                  </a:cxn>
                  <a:cxn ang="0">
                    <a:pos x="7" y="0"/>
                  </a:cxn>
                  <a:cxn ang="0">
                    <a:pos x="7" y="0"/>
                  </a:cxn>
                  <a:cxn ang="0">
                    <a:pos x="7" y="0"/>
                  </a:cxn>
                  <a:cxn ang="0">
                    <a:pos x="10" y="0"/>
                  </a:cxn>
                  <a:cxn ang="0">
                    <a:pos x="10" y="0"/>
                  </a:cxn>
                  <a:cxn ang="0">
                    <a:pos x="7" y="5"/>
                  </a:cxn>
                  <a:cxn ang="0">
                    <a:pos x="7" y="5"/>
                  </a:cxn>
                  <a:cxn ang="0">
                    <a:pos x="5" y="5"/>
                  </a:cxn>
                  <a:cxn ang="0">
                    <a:pos x="5" y="5"/>
                  </a:cxn>
                  <a:cxn ang="0">
                    <a:pos x="0" y="3"/>
                  </a:cxn>
                  <a:cxn ang="0">
                    <a:pos x="0" y="3"/>
                  </a:cxn>
                  <a:cxn ang="0">
                    <a:pos x="0" y="3"/>
                  </a:cxn>
                  <a:cxn ang="0">
                    <a:pos x="0" y="3"/>
                  </a:cxn>
                </a:cxnLst>
                <a:rect l="0" t="0" r="r" b="b"/>
                <a:pathLst>
                  <a:path w="10" h="5">
                    <a:moveTo>
                      <a:pt x="0" y="3"/>
                    </a:moveTo>
                    <a:lnTo>
                      <a:pt x="0" y="3"/>
                    </a:lnTo>
                    <a:lnTo>
                      <a:pt x="0" y="3"/>
                    </a:lnTo>
                    <a:lnTo>
                      <a:pt x="2" y="0"/>
                    </a:lnTo>
                    <a:lnTo>
                      <a:pt x="2" y="0"/>
                    </a:lnTo>
                    <a:lnTo>
                      <a:pt x="2" y="0"/>
                    </a:lnTo>
                    <a:lnTo>
                      <a:pt x="2" y="0"/>
                    </a:lnTo>
                    <a:lnTo>
                      <a:pt x="5" y="0"/>
                    </a:lnTo>
                    <a:lnTo>
                      <a:pt x="5" y="0"/>
                    </a:lnTo>
                    <a:lnTo>
                      <a:pt x="7" y="0"/>
                    </a:lnTo>
                    <a:lnTo>
                      <a:pt x="7" y="0"/>
                    </a:lnTo>
                    <a:lnTo>
                      <a:pt x="7" y="0"/>
                    </a:lnTo>
                    <a:lnTo>
                      <a:pt x="7" y="0"/>
                    </a:lnTo>
                    <a:lnTo>
                      <a:pt x="7" y="0"/>
                    </a:lnTo>
                    <a:lnTo>
                      <a:pt x="7" y="0"/>
                    </a:lnTo>
                    <a:lnTo>
                      <a:pt x="7" y="0"/>
                    </a:lnTo>
                    <a:lnTo>
                      <a:pt x="7" y="0"/>
                    </a:lnTo>
                    <a:lnTo>
                      <a:pt x="7" y="0"/>
                    </a:lnTo>
                    <a:lnTo>
                      <a:pt x="7" y="0"/>
                    </a:lnTo>
                    <a:lnTo>
                      <a:pt x="10" y="0"/>
                    </a:lnTo>
                    <a:lnTo>
                      <a:pt x="10" y="0"/>
                    </a:lnTo>
                    <a:lnTo>
                      <a:pt x="7" y="5"/>
                    </a:lnTo>
                    <a:lnTo>
                      <a:pt x="7" y="5"/>
                    </a:lnTo>
                    <a:lnTo>
                      <a:pt x="5" y="5"/>
                    </a:lnTo>
                    <a:lnTo>
                      <a:pt x="5" y="5"/>
                    </a:lnTo>
                    <a:lnTo>
                      <a:pt x="0" y="3"/>
                    </a:lnTo>
                    <a:lnTo>
                      <a:pt x="0" y="3"/>
                    </a:lnTo>
                    <a:lnTo>
                      <a:pt x="0" y="3"/>
                    </a:lnTo>
                    <a:lnTo>
                      <a:pt x="0" y="3"/>
                    </a:lnTo>
                    <a:close/>
                  </a:path>
                </a:pathLst>
              </a:custGeom>
              <a:grpFill/>
              <a:ln w="12700" cap="flat" cmpd="sng">
                <a:solidFill>
                  <a:srgbClr val="D9D9D9"/>
                </a:solidFill>
                <a:prstDash val="solid"/>
                <a:round/>
                <a:headEnd type="none" w="med" len="med"/>
                <a:tailEnd type="none" w="med" len="med"/>
              </a:ln>
              <a:effectLst/>
            </p:spPr>
            <p:txBody>
              <a:bodyPr/>
              <a:lstStyle/>
              <a:p>
                <a:endParaRPr lang="en-US" sz="2000">
                  <a:solidFill>
                    <a:srgbClr val="645746"/>
                  </a:solidFill>
                </a:endParaRPr>
              </a:p>
            </p:txBody>
          </p:sp>
          <p:sp>
            <p:nvSpPr>
              <p:cNvPr id="393" name="Freeform 441"/>
              <p:cNvSpPr>
                <a:spLocks/>
              </p:cNvSpPr>
              <p:nvPr/>
            </p:nvSpPr>
            <p:spPr bwMode="auto">
              <a:xfrm>
                <a:off x="5097714" y="3921021"/>
                <a:ext cx="30862" cy="19394"/>
              </a:xfrm>
              <a:custGeom>
                <a:avLst/>
                <a:gdLst/>
                <a:ahLst/>
                <a:cxnLst>
                  <a:cxn ang="0">
                    <a:pos x="3" y="12"/>
                  </a:cxn>
                  <a:cxn ang="0">
                    <a:pos x="0" y="12"/>
                  </a:cxn>
                  <a:cxn ang="0">
                    <a:pos x="0" y="12"/>
                  </a:cxn>
                  <a:cxn ang="0">
                    <a:pos x="3" y="12"/>
                  </a:cxn>
                  <a:cxn ang="0">
                    <a:pos x="3" y="12"/>
                  </a:cxn>
                  <a:cxn ang="0">
                    <a:pos x="14" y="3"/>
                  </a:cxn>
                  <a:cxn ang="0">
                    <a:pos x="14" y="3"/>
                  </a:cxn>
                  <a:cxn ang="0">
                    <a:pos x="24" y="0"/>
                  </a:cxn>
                  <a:cxn ang="0">
                    <a:pos x="24" y="0"/>
                  </a:cxn>
                  <a:cxn ang="0">
                    <a:pos x="24" y="3"/>
                  </a:cxn>
                  <a:cxn ang="0">
                    <a:pos x="24" y="3"/>
                  </a:cxn>
                  <a:cxn ang="0">
                    <a:pos x="24" y="3"/>
                  </a:cxn>
                  <a:cxn ang="0">
                    <a:pos x="24" y="3"/>
                  </a:cxn>
                  <a:cxn ang="0">
                    <a:pos x="24" y="5"/>
                  </a:cxn>
                  <a:cxn ang="0">
                    <a:pos x="24" y="5"/>
                  </a:cxn>
                  <a:cxn ang="0">
                    <a:pos x="21" y="7"/>
                  </a:cxn>
                  <a:cxn ang="0">
                    <a:pos x="21" y="7"/>
                  </a:cxn>
                  <a:cxn ang="0">
                    <a:pos x="21" y="7"/>
                  </a:cxn>
                  <a:cxn ang="0">
                    <a:pos x="21" y="7"/>
                  </a:cxn>
                  <a:cxn ang="0">
                    <a:pos x="7" y="15"/>
                  </a:cxn>
                  <a:cxn ang="0">
                    <a:pos x="7" y="15"/>
                  </a:cxn>
                  <a:cxn ang="0">
                    <a:pos x="3" y="12"/>
                  </a:cxn>
                  <a:cxn ang="0">
                    <a:pos x="3" y="12"/>
                  </a:cxn>
                  <a:cxn ang="0">
                    <a:pos x="3" y="12"/>
                  </a:cxn>
                  <a:cxn ang="0">
                    <a:pos x="3" y="12"/>
                  </a:cxn>
                </a:cxnLst>
                <a:rect l="0" t="0" r="r" b="b"/>
                <a:pathLst>
                  <a:path w="24" h="15">
                    <a:moveTo>
                      <a:pt x="3" y="12"/>
                    </a:moveTo>
                    <a:lnTo>
                      <a:pt x="0" y="12"/>
                    </a:lnTo>
                    <a:lnTo>
                      <a:pt x="0" y="12"/>
                    </a:lnTo>
                    <a:lnTo>
                      <a:pt x="3" y="12"/>
                    </a:lnTo>
                    <a:lnTo>
                      <a:pt x="3" y="12"/>
                    </a:lnTo>
                    <a:lnTo>
                      <a:pt x="14" y="3"/>
                    </a:lnTo>
                    <a:lnTo>
                      <a:pt x="14" y="3"/>
                    </a:lnTo>
                    <a:lnTo>
                      <a:pt x="24" y="0"/>
                    </a:lnTo>
                    <a:lnTo>
                      <a:pt x="24" y="0"/>
                    </a:lnTo>
                    <a:lnTo>
                      <a:pt x="24" y="3"/>
                    </a:lnTo>
                    <a:lnTo>
                      <a:pt x="24" y="3"/>
                    </a:lnTo>
                    <a:lnTo>
                      <a:pt x="24" y="3"/>
                    </a:lnTo>
                    <a:lnTo>
                      <a:pt x="24" y="3"/>
                    </a:lnTo>
                    <a:lnTo>
                      <a:pt x="24" y="5"/>
                    </a:lnTo>
                    <a:lnTo>
                      <a:pt x="24" y="5"/>
                    </a:lnTo>
                    <a:lnTo>
                      <a:pt x="21" y="7"/>
                    </a:lnTo>
                    <a:lnTo>
                      <a:pt x="21" y="7"/>
                    </a:lnTo>
                    <a:lnTo>
                      <a:pt x="21" y="7"/>
                    </a:lnTo>
                    <a:lnTo>
                      <a:pt x="21" y="7"/>
                    </a:lnTo>
                    <a:lnTo>
                      <a:pt x="7" y="15"/>
                    </a:lnTo>
                    <a:lnTo>
                      <a:pt x="7" y="15"/>
                    </a:lnTo>
                    <a:lnTo>
                      <a:pt x="3" y="12"/>
                    </a:lnTo>
                    <a:lnTo>
                      <a:pt x="3" y="12"/>
                    </a:lnTo>
                    <a:lnTo>
                      <a:pt x="3" y="12"/>
                    </a:lnTo>
                    <a:lnTo>
                      <a:pt x="3" y="12"/>
                    </a:lnTo>
                    <a:close/>
                  </a:path>
                </a:pathLst>
              </a:custGeom>
              <a:grpFill/>
              <a:ln w="12700" cap="flat" cmpd="sng">
                <a:solidFill>
                  <a:srgbClr val="D9D9D9"/>
                </a:solidFill>
                <a:prstDash val="solid"/>
                <a:round/>
                <a:headEnd type="none" w="med" len="med"/>
                <a:tailEnd type="none" w="med" len="med"/>
              </a:ln>
              <a:effectLst/>
            </p:spPr>
            <p:txBody>
              <a:bodyPr/>
              <a:lstStyle/>
              <a:p>
                <a:endParaRPr lang="en-US" sz="2000">
                  <a:solidFill>
                    <a:srgbClr val="645746"/>
                  </a:solidFill>
                </a:endParaRPr>
              </a:p>
            </p:txBody>
          </p:sp>
        </p:grpSp>
        <p:sp>
          <p:nvSpPr>
            <p:cNvPr id="394" name="Textfeld 502"/>
            <p:cNvSpPr txBox="1"/>
            <p:nvPr/>
          </p:nvSpPr>
          <p:spPr>
            <a:xfrm>
              <a:off x="4533232" y="2739285"/>
              <a:ext cx="450745" cy="200055"/>
            </a:xfrm>
            <a:prstGeom prst="rect">
              <a:avLst/>
            </a:prstGeom>
            <a:noFill/>
          </p:spPr>
          <p:txBody>
            <a:bodyPr wrap="square" rtlCol="0">
              <a:spAutoFit/>
            </a:bodyPr>
            <a:lstStyle/>
            <a:p>
              <a:pPr algn="ctr"/>
              <a:r>
                <a:rPr lang="en-US" sz="700" dirty="0">
                  <a:solidFill>
                    <a:srgbClr val="645746"/>
                  </a:solidFill>
                </a:rPr>
                <a:t>Spain</a:t>
              </a:r>
            </a:p>
          </p:txBody>
        </p:sp>
        <p:sp>
          <p:nvSpPr>
            <p:cNvPr id="395" name="Textfeld 513"/>
            <p:cNvSpPr txBox="1"/>
            <p:nvPr/>
          </p:nvSpPr>
          <p:spPr>
            <a:xfrm>
              <a:off x="1812146" y="3170066"/>
              <a:ext cx="734522" cy="200055"/>
            </a:xfrm>
            <a:prstGeom prst="rect">
              <a:avLst/>
            </a:prstGeom>
            <a:noFill/>
          </p:spPr>
          <p:txBody>
            <a:bodyPr wrap="square" rtlCol="0">
              <a:spAutoFit/>
            </a:bodyPr>
            <a:lstStyle/>
            <a:p>
              <a:pPr algn="ctr"/>
              <a:r>
                <a:rPr lang="en-US" sz="700" dirty="0">
                  <a:solidFill>
                    <a:srgbClr val="645746"/>
                  </a:solidFill>
                </a:rPr>
                <a:t>Mexico</a:t>
              </a:r>
            </a:p>
          </p:txBody>
        </p:sp>
        <p:sp>
          <p:nvSpPr>
            <p:cNvPr id="396" name="Textfeld 563"/>
            <p:cNvSpPr txBox="1"/>
            <p:nvPr/>
          </p:nvSpPr>
          <p:spPr>
            <a:xfrm>
              <a:off x="4369763" y="4780334"/>
              <a:ext cx="504357" cy="200055"/>
            </a:xfrm>
            <a:prstGeom prst="rect">
              <a:avLst/>
            </a:prstGeom>
            <a:noFill/>
          </p:spPr>
          <p:txBody>
            <a:bodyPr wrap="square" rtlCol="0">
              <a:spAutoFit/>
            </a:bodyPr>
            <a:lstStyle/>
            <a:p>
              <a:pPr algn="ctr"/>
              <a:r>
                <a:rPr lang="en-US" sz="700" dirty="0">
                  <a:solidFill>
                    <a:srgbClr val="645746"/>
                  </a:solidFill>
                </a:rPr>
                <a:t>Namibia</a:t>
              </a:r>
            </a:p>
          </p:txBody>
        </p:sp>
        <p:sp>
          <p:nvSpPr>
            <p:cNvPr id="397" name="Textfeld 629"/>
            <p:cNvSpPr txBox="1"/>
            <p:nvPr/>
          </p:nvSpPr>
          <p:spPr>
            <a:xfrm>
              <a:off x="7429684" y="2959285"/>
              <a:ext cx="634937" cy="307777"/>
            </a:xfrm>
            <a:prstGeom prst="rect">
              <a:avLst/>
            </a:prstGeom>
            <a:noFill/>
          </p:spPr>
          <p:txBody>
            <a:bodyPr wrap="square" rtlCol="0">
              <a:spAutoFit/>
            </a:bodyPr>
            <a:lstStyle/>
            <a:p>
              <a:pPr algn="ctr"/>
              <a:r>
                <a:rPr lang="en-US" sz="700" dirty="0">
                  <a:solidFill>
                    <a:srgbClr val="645746"/>
                  </a:solidFill>
                </a:rPr>
                <a:t>South </a:t>
              </a:r>
              <a:br>
                <a:rPr lang="en-US" sz="700" dirty="0">
                  <a:solidFill>
                    <a:srgbClr val="645746"/>
                  </a:solidFill>
                </a:rPr>
              </a:br>
              <a:r>
                <a:rPr lang="en-US" sz="700" dirty="0">
                  <a:solidFill>
                    <a:srgbClr val="645746"/>
                  </a:solidFill>
                </a:rPr>
                <a:t>Korea</a:t>
              </a:r>
            </a:p>
          </p:txBody>
        </p:sp>
        <p:cxnSp>
          <p:nvCxnSpPr>
            <p:cNvPr id="398" name="Gerade Verbindung 581"/>
            <p:cNvCxnSpPr/>
            <p:nvPr/>
          </p:nvCxnSpPr>
          <p:spPr>
            <a:xfrm flipH="1">
              <a:off x="5115710" y="1409155"/>
              <a:ext cx="338502" cy="1031082"/>
            </a:xfrm>
            <a:prstGeom prst="line">
              <a:avLst/>
            </a:prstGeom>
            <a:noFill/>
            <a:ln w="3175" cap="flat" cmpd="sng" algn="ctr">
              <a:solidFill>
                <a:srgbClr val="645746"/>
              </a:solidFill>
              <a:prstDash val="solid"/>
            </a:ln>
            <a:effectLst/>
          </p:spPr>
        </p:cxnSp>
        <p:cxnSp>
          <p:nvCxnSpPr>
            <p:cNvPr id="399" name="Gerade Verbindung 584"/>
            <p:cNvCxnSpPr/>
            <p:nvPr/>
          </p:nvCxnSpPr>
          <p:spPr>
            <a:xfrm flipH="1" flipV="1">
              <a:off x="7544379" y="3399390"/>
              <a:ext cx="586717" cy="112941"/>
            </a:xfrm>
            <a:prstGeom prst="line">
              <a:avLst/>
            </a:prstGeom>
            <a:noFill/>
            <a:ln w="3175" cap="flat" cmpd="sng" algn="ctr">
              <a:solidFill>
                <a:srgbClr val="645746"/>
              </a:solidFill>
              <a:prstDash val="solid"/>
            </a:ln>
            <a:effectLst/>
          </p:spPr>
        </p:cxnSp>
        <p:cxnSp>
          <p:nvCxnSpPr>
            <p:cNvPr id="400" name="Gerade Verbindung 604"/>
            <p:cNvCxnSpPr/>
            <p:nvPr/>
          </p:nvCxnSpPr>
          <p:spPr>
            <a:xfrm>
              <a:off x="4240792" y="2267559"/>
              <a:ext cx="688078" cy="363178"/>
            </a:xfrm>
            <a:prstGeom prst="line">
              <a:avLst/>
            </a:prstGeom>
            <a:noFill/>
            <a:ln w="3175" cap="flat" cmpd="sng" algn="ctr">
              <a:solidFill>
                <a:srgbClr val="645746"/>
              </a:solidFill>
              <a:prstDash val="solid"/>
            </a:ln>
            <a:effectLst/>
          </p:spPr>
        </p:cxnSp>
        <p:sp>
          <p:nvSpPr>
            <p:cNvPr id="401" name="Rechteck 354"/>
            <p:cNvSpPr/>
            <p:nvPr/>
          </p:nvSpPr>
          <p:spPr bwMode="auto">
            <a:xfrm>
              <a:off x="6768483" y="2882033"/>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c150</a:t>
              </a:r>
              <a:endParaRPr lang="en-US" sz="1050" b="1" kern="0" dirty="0">
                <a:solidFill>
                  <a:srgbClr val="FFFFFF"/>
                </a:solidFill>
              </a:endParaRPr>
            </a:p>
          </p:txBody>
        </p:sp>
        <p:sp>
          <p:nvSpPr>
            <p:cNvPr id="402" name="Rechteck 360"/>
            <p:cNvSpPr/>
            <p:nvPr/>
          </p:nvSpPr>
          <p:spPr bwMode="auto">
            <a:xfrm>
              <a:off x="8344023" y="2593976"/>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c200</a:t>
              </a:r>
              <a:endParaRPr lang="en-US" sz="1050" b="1" kern="0" dirty="0">
                <a:solidFill>
                  <a:srgbClr val="FFFFFF"/>
                </a:solidFill>
              </a:endParaRPr>
            </a:p>
          </p:txBody>
        </p:sp>
        <p:cxnSp>
          <p:nvCxnSpPr>
            <p:cNvPr id="403" name="Gerade Verbindung 361"/>
            <p:cNvCxnSpPr>
              <a:endCxn id="402" idx="1"/>
            </p:cNvCxnSpPr>
            <p:nvPr/>
          </p:nvCxnSpPr>
          <p:spPr>
            <a:xfrm flipV="1">
              <a:off x="8025963" y="2683986"/>
              <a:ext cx="318056" cy="272982"/>
            </a:xfrm>
            <a:prstGeom prst="line">
              <a:avLst/>
            </a:prstGeom>
            <a:noFill/>
            <a:ln w="3175" cap="flat" cmpd="sng" algn="ctr">
              <a:solidFill>
                <a:srgbClr val="645746"/>
              </a:solidFill>
              <a:prstDash val="solid"/>
            </a:ln>
            <a:effectLst/>
          </p:spPr>
        </p:cxnSp>
        <p:cxnSp>
          <p:nvCxnSpPr>
            <p:cNvPr id="404" name="Gerade Verbindung 371"/>
            <p:cNvCxnSpPr/>
            <p:nvPr/>
          </p:nvCxnSpPr>
          <p:spPr>
            <a:xfrm flipV="1">
              <a:off x="7707241" y="3149850"/>
              <a:ext cx="498964" cy="202405"/>
            </a:xfrm>
            <a:prstGeom prst="line">
              <a:avLst/>
            </a:prstGeom>
            <a:noFill/>
            <a:ln w="3175" cap="flat" cmpd="sng" algn="ctr">
              <a:solidFill>
                <a:srgbClr val="645746"/>
              </a:solidFill>
              <a:prstDash val="solid"/>
            </a:ln>
            <a:effectLst/>
          </p:spPr>
        </p:cxnSp>
        <p:cxnSp>
          <p:nvCxnSpPr>
            <p:cNvPr id="405" name="Gerade Verbindung 380"/>
            <p:cNvCxnSpPr/>
            <p:nvPr/>
          </p:nvCxnSpPr>
          <p:spPr>
            <a:xfrm flipV="1">
              <a:off x="7777579" y="2413981"/>
              <a:ext cx="187338" cy="545368"/>
            </a:xfrm>
            <a:prstGeom prst="line">
              <a:avLst/>
            </a:prstGeom>
            <a:noFill/>
            <a:ln w="3175" cap="flat" cmpd="sng" algn="ctr">
              <a:solidFill>
                <a:srgbClr val="645746"/>
              </a:solidFill>
              <a:prstDash val="solid"/>
            </a:ln>
            <a:effectLst/>
          </p:spPr>
        </p:cxnSp>
        <p:sp>
          <p:nvSpPr>
            <p:cNvPr id="406" name="Rechteck 391"/>
            <p:cNvSpPr/>
            <p:nvPr/>
          </p:nvSpPr>
          <p:spPr bwMode="auto">
            <a:xfrm>
              <a:off x="7333467" y="4682233"/>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c100</a:t>
              </a:r>
              <a:endParaRPr lang="en-US" sz="1050" b="1" kern="0" dirty="0">
                <a:solidFill>
                  <a:srgbClr val="FFFFFF"/>
                </a:solidFill>
              </a:endParaRPr>
            </a:p>
          </p:txBody>
        </p:sp>
        <p:sp>
          <p:nvSpPr>
            <p:cNvPr id="407" name="Rechteck 393"/>
            <p:cNvSpPr/>
            <p:nvPr/>
          </p:nvSpPr>
          <p:spPr bwMode="auto">
            <a:xfrm>
              <a:off x="8463435" y="518628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c50</a:t>
              </a:r>
              <a:endParaRPr lang="en-US" sz="1050" b="1" kern="0" dirty="0">
                <a:solidFill>
                  <a:srgbClr val="FFFFFF"/>
                </a:solidFill>
              </a:endParaRPr>
            </a:p>
          </p:txBody>
        </p:sp>
        <p:cxnSp>
          <p:nvCxnSpPr>
            <p:cNvPr id="408" name="Gerade Verbindung 399"/>
            <p:cNvCxnSpPr/>
            <p:nvPr/>
          </p:nvCxnSpPr>
          <p:spPr>
            <a:xfrm flipV="1">
              <a:off x="4909090" y="4754241"/>
              <a:ext cx="430306" cy="364902"/>
            </a:xfrm>
            <a:prstGeom prst="line">
              <a:avLst/>
            </a:prstGeom>
            <a:noFill/>
            <a:ln w="3175" cap="flat" cmpd="sng" algn="ctr">
              <a:solidFill>
                <a:srgbClr val="645746"/>
              </a:solidFill>
              <a:prstDash val="solid"/>
            </a:ln>
            <a:effectLst/>
          </p:spPr>
        </p:cxnSp>
        <p:cxnSp>
          <p:nvCxnSpPr>
            <p:cNvPr id="409" name="Gerade Verbindung 402"/>
            <p:cNvCxnSpPr>
              <a:stCxn id="460" idx="0"/>
            </p:cNvCxnSpPr>
            <p:nvPr/>
          </p:nvCxnSpPr>
          <p:spPr>
            <a:xfrm flipV="1">
              <a:off x="5259293" y="5005925"/>
              <a:ext cx="161885" cy="396403"/>
            </a:xfrm>
            <a:prstGeom prst="line">
              <a:avLst/>
            </a:prstGeom>
            <a:noFill/>
            <a:ln w="3175" cap="flat" cmpd="sng" algn="ctr">
              <a:solidFill>
                <a:srgbClr val="645746"/>
              </a:solidFill>
              <a:prstDash val="solid"/>
            </a:ln>
            <a:effectLst/>
          </p:spPr>
        </p:cxnSp>
        <p:cxnSp>
          <p:nvCxnSpPr>
            <p:cNvPr id="410" name="Gerade Verbindung 413"/>
            <p:cNvCxnSpPr>
              <a:stCxn id="464" idx="0"/>
            </p:cNvCxnSpPr>
            <p:nvPr/>
          </p:nvCxnSpPr>
          <p:spPr>
            <a:xfrm flipH="1" flipV="1">
              <a:off x="5509101" y="4915437"/>
              <a:ext cx="248709" cy="234863"/>
            </a:xfrm>
            <a:prstGeom prst="line">
              <a:avLst/>
            </a:prstGeom>
            <a:noFill/>
            <a:ln w="3175" cap="flat" cmpd="sng" algn="ctr">
              <a:solidFill>
                <a:srgbClr val="645746"/>
              </a:solidFill>
              <a:prstDash val="solid"/>
            </a:ln>
            <a:effectLst/>
          </p:spPr>
        </p:cxnSp>
        <p:cxnSp>
          <p:nvCxnSpPr>
            <p:cNvPr id="411" name="Gerade Verbindung 424"/>
            <p:cNvCxnSpPr/>
            <p:nvPr/>
          </p:nvCxnSpPr>
          <p:spPr>
            <a:xfrm>
              <a:off x="4811486" y="4724509"/>
              <a:ext cx="366399" cy="26007"/>
            </a:xfrm>
            <a:prstGeom prst="line">
              <a:avLst/>
            </a:prstGeom>
            <a:noFill/>
            <a:ln w="3175" cap="flat" cmpd="sng" algn="ctr">
              <a:solidFill>
                <a:srgbClr val="645746"/>
              </a:solidFill>
              <a:prstDash val="solid"/>
            </a:ln>
            <a:effectLst/>
          </p:spPr>
        </p:cxnSp>
        <p:cxnSp>
          <p:nvCxnSpPr>
            <p:cNvPr id="412" name="Gerade Verbindung 441"/>
            <p:cNvCxnSpPr/>
            <p:nvPr/>
          </p:nvCxnSpPr>
          <p:spPr>
            <a:xfrm flipV="1">
              <a:off x="4854137" y="5042288"/>
              <a:ext cx="418789" cy="467395"/>
            </a:xfrm>
            <a:prstGeom prst="line">
              <a:avLst/>
            </a:prstGeom>
            <a:noFill/>
            <a:ln w="3175" cap="flat" cmpd="sng" algn="ctr">
              <a:solidFill>
                <a:srgbClr val="645746"/>
              </a:solidFill>
              <a:prstDash val="solid"/>
            </a:ln>
            <a:effectLst/>
          </p:spPr>
        </p:cxnSp>
        <p:cxnSp>
          <p:nvCxnSpPr>
            <p:cNvPr id="413" name="Gerade Verbindung 481"/>
            <p:cNvCxnSpPr>
              <a:endCxn id="501" idx="2"/>
            </p:cNvCxnSpPr>
            <p:nvPr/>
          </p:nvCxnSpPr>
          <p:spPr>
            <a:xfrm flipH="1" flipV="1">
              <a:off x="3478147" y="1405819"/>
              <a:ext cx="1204390" cy="934406"/>
            </a:xfrm>
            <a:prstGeom prst="line">
              <a:avLst/>
            </a:prstGeom>
            <a:noFill/>
            <a:ln w="3175" cap="flat" cmpd="sng" algn="ctr">
              <a:solidFill>
                <a:srgbClr val="645746"/>
              </a:solidFill>
              <a:prstDash val="solid"/>
            </a:ln>
            <a:effectLst/>
          </p:spPr>
        </p:cxnSp>
        <p:sp>
          <p:nvSpPr>
            <p:cNvPr id="414" name="Rechteck 484"/>
            <p:cNvSpPr/>
            <p:nvPr/>
          </p:nvSpPr>
          <p:spPr bwMode="auto">
            <a:xfrm>
              <a:off x="2148891" y="267944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100" b="1" kern="0" dirty="0" smtClean="0">
                  <a:solidFill>
                    <a:srgbClr val="FFFFFF"/>
                  </a:solidFill>
                </a:rPr>
                <a:t>c950</a:t>
              </a:r>
              <a:endParaRPr lang="en-US" sz="1200" b="1" kern="0" dirty="0">
                <a:solidFill>
                  <a:srgbClr val="FFFFFF"/>
                </a:solidFill>
              </a:endParaRPr>
            </a:p>
          </p:txBody>
        </p:sp>
        <p:cxnSp>
          <p:nvCxnSpPr>
            <p:cNvPr id="415" name="Gerade Verbindung 489"/>
            <p:cNvCxnSpPr/>
            <p:nvPr/>
          </p:nvCxnSpPr>
          <p:spPr>
            <a:xfrm>
              <a:off x="3292381" y="5241605"/>
              <a:ext cx="332345" cy="0"/>
            </a:xfrm>
            <a:prstGeom prst="line">
              <a:avLst/>
            </a:prstGeom>
            <a:noFill/>
            <a:ln w="3175" cap="flat" cmpd="sng" algn="ctr">
              <a:solidFill>
                <a:srgbClr val="645746"/>
              </a:solidFill>
              <a:prstDash val="solid"/>
            </a:ln>
            <a:effectLst/>
          </p:spPr>
        </p:cxnSp>
        <p:sp>
          <p:nvSpPr>
            <p:cNvPr id="416" name="Rechteck 496"/>
            <p:cNvSpPr/>
            <p:nvPr/>
          </p:nvSpPr>
          <p:spPr bwMode="auto">
            <a:xfrm>
              <a:off x="3312099" y="428618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c100</a:t>
              </a:r>
              <a:endParaRPr lang="en-US" sz="1050" b="1" kern="0" dirty="0">
                <a:solidFill>
                  <a:srgbClr val="FFFFFF"/>
                </a:solidFill>
              </a:endParaRPr>
            </a:p>
          </p:txBody>
        </p:sp>
        <p:cxnSp>
          <p:nvCxnSpPr>
            <p:cNvPr id="417" name="Gerade Verbindung 505"/>
            <p:cNvCxnSpPr/>
            <p:nvPr/>
          </p:nvCxnSpPr>
          <p:spPr>
            <a:xfrm flipV="1">
              <a:off x="2510991" y="4538234"/>
              <a:ext cx="381277" cy="99911"/>
            </a:xfrm>
            <a:prstGeom prst="line">
              <a:avLst/>
            </a:prstGeom>
            <a:noFill/>
            <a:ln w="3175" cap="flat" cmpd="sng" algn="ctr">
              <a:solidFill>
                <a:srgbClr val="645746"/>
              </a:solidFill>
              <a:prstDash val="solid"/>
            </a:ln>
            <a:effectLst/>
          </p:spPr>
        </p:cxnSp>
        <p:cxnSp>
          <p:nvCxnSpPr>
            <p:cNvPr id="418" name="Gerade Verbindung 507"/>
            <p:cNvCxnSpPr/>
            <p:nvPr/>
          </p:nvCxnSpPr>
          <p:spPr>
            <a:xfrm flipV="1">
              <a:off x="1737271" y="3992813"/>
              <a:ext cx="1153991" cy="121442"/>
            </a:xfrm>
            <a:prstGeom prst="line">
              <a:avLst/>
            </a:prstGeom>
            <a:noFill/>
            <a:ln w="3175" cap="flat" cmpd="sng" algn="ctr">
              <a:solidFill>
                <a:srgbClr val="645746"/>
              </a:solidFill>
              <a:prstDash val="solid"/>
            </a:ln>
            <a:effectLst/>
          </p:spPr>
        </p:cxnSp>
        <p:cxnSp>
          <p:nvCxnSpPr>
            <p:cNvPr id="419" name="Gerade Verbindung 509"/>
            <p:cNvCxnSpPr/>
            <p:nvPr/>
          </p:nvCxnSpPr>
          <p:spPr>
            <a:xfrm>
              <a:off x="1783308" y="3062053"/>
              <a:ext cx="347342" cy="117438"/>
            </a:xfrm>
            <a:prstGeom prst="line">
              <a:avLst/>
            </a:prstGeom>
            <a:noFill/>
            <a:ln w="3175" cap="flat" cmpd="sng" algn="ctr">
              <a:solidFill>
                <a:srgbClr val="645746"/>
              </a:solidFill>
              <a:prstDash val="solid"/>
            </a:ln>
            <a:effectLst/>
          </p:spPr>
        </p:cxnSp>
        <p:sp>
          <p:nvSpPr>
            <p:cNvPr id="420" name="Textfeld 516"/>
            <p:cNvSpPr txBox="1"/>
            <p:nvPr/>
          </p:nvSpPr>
          <p:spPr>
            <a:xfrm>
              <a:off x="2168729" y="5037641"/>
              <a:ext cx="378979" cy="200055"/>
            </a:xfrm>
            <a:prstGeom prst="rect">
              <a:avLst/>
            </a:prstGeom>
            <a:noFill/>
          </p:spPr>
          <p:txBody>
            <a:bodyPr wrap="square" rtlCol="0">
              <a:spAutoFit/>
            </a:bodyPr>
            <a:lstStyle/>
            <a:p>
              <a:r>
                <a:rPr lang="en-US" sz="700" dirty="0">
                  <a:solidFill>
                    <a:srgbClr val="645746"/>
                  </a:solidFill>
                </a:rPr>
                <a:t>Chile</a:t>
              </a:r>
            </a:p>
          </p:txBody>
        </p:sp>
        <p:cxnSp>
          <p:nvCxnSpPr>
            <p:cNvPr id="421" name="Gerade Verbindung 518"/>
            <p:cNvCxnSpPr/>
            <p:nvPr/>
          </p:nvCxnSpPr>
          <p:spPr>
            <a:xfrm flipV="1">
              <a:off x="2525871" y="4934261"/>
              <a:ext cx="498517" cy="2570"/>
            </a:xfrm>
            <a:prstGeom prst="line">
              <a:avLst/>
            </a:prstGeom>
            <a:noFill/>
            <a:ln w="3175" cap="flat" cmpd="sng" algn="ctr">
              <a:solidFill>
                <a:srgbClr val="645746"/>
              </a:solidFill>
              <a:prstDash val="solid"/>
            </a:ln>
            <a:effectLst/>
          </p:spPr>
        </p:cxnSp>
        <p:sp>
          <p:nvSpPr>
            <p:cNvPr id="422" name="Rechteck 486"/>
            <p:cNvSpPr/>
            <p:nvPr/>
          </p:nvSpPr>
          <p:spPr bwMode="auto">
            <a:xfrm>
              <a:off x="3544734" y="5150285"/>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c150</a:t>
              </a:r>
              <a:endParaRPr lang="en-US" sz="1050" b="1" kern="0" dirty="0">
                <a:solidFill>
                  <a:srgbClr val="FFFFFF"/>
                </a:solidFill>
              </a:endParaRPr>
            </a:p>
          </p:txBody>
        </p:sp>
        <p:cxnSp>
          <p:nvCxnSpPr>
            <p:cNvPr id="423" name="Gerade Verbindung 531"/>
            <p:cNvCxnSpPr/>
            <p:nvPr/>
          </p:nvCxnSpPr>
          <p:spPr>
            <a:xfrm flipV="1">
              <a:off x="2357130" y="4140449"/>
              <a:ext cx="389059" cy="90488"/>
            </a:xfrm>
            <a:prstGeom prst="line">
              <a:avLst/>
            </a:prstGeom>
            <a:noFill/>
            <a:ln w="3175" cap="flat" cmpd="sng" algn="ctr">
              <a:solidFill>
                <a:srgbClr val="645746"/>
              </a:solidFill>
              <a:prstDash val="solid"/>
            </a:ln>
            <a:effectLst/>
          </p:spPr>
        </p:cxnSp>
        <p:sp>
          <p:nvSpPr>
            <p:cNvPr id="424" name="Textfeld 535"/>
            <p:cNvSpPr txBox="1"/>
            <p:nvPr/>
          </p:nvSpPr>
          <p:spPr>
            <a:xfrm>
              <a:off x="2015949" y="4317536"/>
              <a:ext cx="482824" cy="200055"/>
            </a:xfrm>
            <a:prstGeom prst="rect">
              <a:avLst/>
            </a:prstGeom>
            <a:noFill/>
          </p:spPr>
          <p:txBody>
            <a:bodyPr wrap="none" rtlCol="0">
              <a:spAutoFit/>
            </a:bodyPr>
            <a:lstStyle/>
            <a:p>
              <a:r>
                <a:rPr lang="en-US" sz="700" dirty="0">
                  <a:solidFill>
                    <a:srgbClr val="645746"/>
                  </a:solidFill>
                </a:rPr>
                <a:t>Ecuador</a:t>
              </a:r>
            </a:p>
          </p:txBody>
        </p:sp>
        <p:cxnSp>
          <p:nvCxnSpPr>
            <p:cNvPr id="425" name="Gerade Verbindung 561"/>
            <p:cNvCxnSpPr/>
            <p:nvPr/>
          </p:nvCxnSpPr>
          <p:spPr>
            <a:xfrm flipH="1" flipV="1">
              <a:off x="4059736" y="1363680"/>
              <a:ext cx="825174" cy="1107514"/>
            </a:xfrm>
            <a:prstGeom prst="line">
              <a:avLst/>
            </a:prstGeom>
            <a:noFill/>
            <a:ln w="3175" cap="flat" cmpd="sng" algn="ctr">
              <a:solidFill>
                <a:srgbClr val="645746"/>
              </a:solidFill>
              <a:prstDash val="solid"/>
            </a:ln>
            <a:effectLst/>
          </p:spPr>
        </p:cxnSp>
        <p:cxnSp>
          <p:nvCxnSpPr>
            <p:cNvPr id="426" name="Gerade Verbindung 566"/>
            <p:cNvCxnSpPr>
              <a:endCxn id="473" idx="3"/>
            </p:cNvCxnSpPr>
            <p:nvPr/>
          </p:nvCxnSpPr>
          <p:spPr>
            <a:xfrm flipH="1">
              <a:off x="4295368" y="2882008"/>
              <a:ext cx="326391" cy="126014"/>
            </a:xfrm>
            <a:prstGeom prst="line">
              <a:avLst/>
            </a:prstGeom>
            <a:noFill/>
            <a:ln w="3175" cap="flat" cmpd="sng" algn="ctr">
              <a:solidFill>
                <a:srgbClr val="645746"/>
              </a:solidFill>
              <a:prstDash val="solid"/>
            </a:ln>
            <a:effectLst/>
          </p:spPr>
        </p:cxnSp>
        <p:cxnSp>
          <p:nvCxnSpPr>
            <p:cNvPr id="427" name="Gerade Verbindung 599"/>
            <p:cNvCxnSpPr/>
            <p:nvPr/>
          </p:nvCxnSpPr>
          <p:spPr>
            <a:xfrm flipV="1">
              <a:off x="4581579" y="2737997"/>
              <a:ext cx="438997" cy="380901"/>
            </a:xfrm>
            <a:prstGeom prst="line">
              <a:avLst/>
            </a:prstGeom>
            <a:noFill/>
            <a:ln w="3175" cap="rnd" cmpd="sng" algn="ctr">
              <a:solidFill>
                <a:srgbClr val="645746"/>
              </a:solidFill>
              <a:prstDash val="solid"/>
              <a:bevel/>
              <a:tailEnd type="none" w="sm" len="sm"/>
            </a:ln>
            <a:effectLst/>
          </p:spPr>
        </p:cxnSp>
        <p:sp>
          <p:nvSpPr>
            <p:cNvPr id="428" name="Textfeld 610"/>
            <p:cNvSpPr txBox="1"/>
            <p:nvPr/>
          </p:nvSpPr>
          <p:spPr>
            <a:xfrm>
              <a:off x="4355884" y="3278052"/>
              <a:ext cx="365579" cy="200055"/>
            </a:xfrm>
            <a:prstGeom prst="rect">
              <a:avLst/>
            </a:prstGeom>
            <a:noFill/>
          </p:spPr>
          <p:txBody>
            <a:bodyPr wrap="square" rtlCol="0">
              <a:spAutoFit/>
            </a:bodyPr>
            <a:lstStyle/>
            <a:p>
              <a:pPr algn="ctr"/>
              <a:r>
                <a:rPr lang="en-US" sz="700" dirty="0">
                  <a:solidFill>
                    <a:srgbClr val="645746"/>
                  </a:solidFill>
                </a:rPr>
                <a:t>Italy</a:t>
              </a:r>
            </a:p>
          </p:txBody>
        </p:sp>
        <p:cxnSp>
          <p:nvCxnSpPr>
            <p:cNvPr id="429" name="Gerade Verbindung 616"/>
            <p:cNvCxnSpPr/>
            <p:nvPr/>
          </p:nvCxnSpPr>
          <p:spPr>
            <a:xfrm>
              <a:off x="6901415" y="3962153"/>
              <a:ext cx="398402" cy="0"/>
            </a:xfrm>
            <a:prstGeom prst="line">
              <a:avLst/>
            </a:prstGeom>
            <a:noFill/>
            <a:ln w="3175" cap="flat" cmpd="sng" algn="ctr">
              <a:solidFill>
                <a:srgbClr val="645746"/>
              </a:solidFill>
              <a:prstDash val="solid"/>
            </a:ln>
            <a:effectLst/>
          </p:spPr>
        </p:cxnSp>
        <p:sp>
          <p:nvSpPr>
            <p:cNvPr id="430" name="Textfeld 619"/>
            <p:cNvSpPr txBox="1"/>
            <p:nvPr/>
          </p:nvSpPr>
          <p:spPr>
            <a:xfrm>
              <a:off x="6730281" y="4070179"/>
              <a:ext cx="531382" cy="200055"/>
            </a:xfrm>
            <a:prstGeom prst="rect">
              <a:avLst/>
            </a:prstGeom>
            <a:noFill/>
          </p:spPr>
          <p:txBody>
            <a:bodyPr wrap="square" rtlCol="0">
              <a:spAutoFit/>
            </a:bodyPr>
            <a:lstStyle/>
            <a:p>
              <a:pPr algn="ctr"/>
              <a:r>
                <a:rPr lang="en-US" sz="700" dirty="0">
                  <a:solidFill>
                    <a:srgbClr val="645746"/>
                  </a:solidFill>
                </a:rPr>
                <a:t>Malaysia</a:t>
              </a:r>
            </a:p>
          </p:txBody>
        </p:sp>
        <p:cxnSp>
          <p:nvCxnSpPr>
            <p:cNvPr id="431" name="Gerade Verbindung 622"/>
            <p:cNvCxnSpPr/>
            <p:nvPr/>
          </p:nvCxnSpPr>
          <p:spPr>
            <a:xfrm>
              <a:off x="6901415" y="3602113"/>
              <a:ext cx="398402" cy="0"/>
            </a:xfrm>
            <a:prstGeom prst="line">
              <a:avLst/>
            </a:prstGeom>
            <a:noFill/>
            <a:ln w="3175" cap="flat" cmpd="sng" algn="ctr">
              <a:solidFill>
                <a:srgbClr val="645746"/>
              </a:solidFill>
              <a:prstDash val="solid"/>
            </a:ln>
            <a:effectLst/>
          </p:spPr>
        </p:cxnSp>
        <p:sp>
          <p:nvSpPr>
            <p:cNvPr id="432" name="Textfeld 624"/>
            <p:cNvSpPr txBox="1"/>
            <p:nvPr/>
          </p:nvSpPr>
          <p:spPr>
            <a:xfrm>
              <a:off x="6730281" y="3710139"/>
              <a:ext cx="503481" cy="200055"/>
            </a:xfrm>
            <a:prstGeom prst="rect">
              <a:avLst/>
            </a:prstGeom>
            <a:noFill/>
          </p:spPr>
          <p:txBody>
            <a:bodyPr wrap="square" rtlCol="0">
              <a:spAutoFit/>
            </a:bodyPr>
            <a:lstStyle/>
            <a:p>
              <a:pPr algn="ctr"/>
              <a:r>
                <a:rPr lang="en-US" sz="700" dirty="0">
                  <a:solidFill>
                    <a:srgbClr val="645746"/>
                  </a:solidFill>
                </a:rPr>
                <a:t>Thailand</a:t>
              </a:r>
            </a:p>
          </p:txBody>
        </p:sp>
        <p:cxnSp>
          <p:nvCxnSpPr>
            <p:cNvPr id="433" name="Gerade Verbindung 625"/>
            <p:cNvCxnSpPr/>
            <p:nvPr/>
          </p:nvCxnSpPr>
          <p:spPr>
            <a:xfrm>
              <a:off x="7445599" y="3717666"/>
              <a:ext cx="164926" cy="153715"/>
            </a:xfrm>
            <a:prstGeom prst="line">
              <a:avLst/>
            </a:prstGeom>
            <a:noFill/>
            <a:ln w="3175" cap="flat" cmpd="sng" algn="ctr">
              <a:solidFill>
                <a:srgbClr val="645746"/>
              </a:solidFill>
              <a:prstDash val="solid"/>
            </a:ln>
            <a:effectLst/>
          </p:spPr>
        </p:cxnSp>
        <p:sp>
          <p:nvSpPr>
            <p:cNvPr id="434" name="Textfeld 630"/>
            <p:cNvSpPr txBox="1"/>
            <p:nvPr/>
          </p:nvSpPr>
          <p:spPr>
            <a:xfrm>
              <a:off x="7399932" y="3926163"/>
              <a:ext cx="731158" cy="200055"/>
            </a:xfrm>
            <a:prstGeom prst="rect">
              <a:avLst/>
            </a:prstGeom>
            <a:noFill/>
          </p:spPr>
          <p:txBody>
            <a:bodyPr wrap="square" rtlCol="0">
              <a:spAutoFit/>
            </a:bodyPr>
            <a:lstStyle/>
            <a:p>
              <a:pPr algn="ctr"/>
              <a:r>
                <a:rPr lang="en-US" sz="700" dirty="0">
                  <a:solidFill>
                    <a:srgbClr val="645746"/>
                  </a:solidFill>
                </a:rPr>
                <a:t>Vietnam</a:t>
              </a:r>
            </a:p>
          </p:txBody>
        </p:sp>
        <p:cxnSp>
          <p:nvCxnSpPr>
            <p:cNvPr id="435" name="Gerade Verbindung 631"/>
            <p:cNvCxnSpPr>
              <a:stCxn id="436" idx="0"/>
            </p:cNvCxnSpPr>
            <p:nvPr/>
          </p:nvCxnSpPr>
          <p:spPr>
            <a:xfrm flipV="1">
              <a:off x="5106641" y="3242074"/>
              <a:ext cx="365697" cy="107986"/>
            </a:xfrm>
            <a:prstGeom prst="line">
              <a:avLst/>
            </a:prstGeom>
            <a:noFill/>
            <a:ln w="3175" cap="flat" cmpd="sng" algn="ctr">
              <a:solidFill>
                <a:srgbClr val="645746"/>
              </a:solidFill>
              <a:prstDash val="solid"/>
            </a:ln>
            <a:effectLst/>
          </p:spPr>
        </p:cxnSp>
        <p:sp>
          <p:nvSpPr>
            <p:cNvPr id="436" name="Rechteck 556"/>
            <p:cNvSpPr/>
            <p:nvPr/>
          </p:nvSpPr>
          <p:spPr bwMode="auto">
            <a:xfrm>
              <a:off x="4920869" y="3350060"/>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c50</a:t>
              </a:r>
              <a:endParaRPr lang="en-US" sz="1050" b="1" kern="0" dirty="0">
                <a:solidFill>
                  <a:srgbClr val="FFFFFF"/>
                </a:solidFill>
              </a:endParaRPr>
            </a:p>
          </p:txBody>
        </p:sp>
        <p:cxnSp>
          <p:nvCxnSpPr>
            <p:cNvPr id="437" name="Gerade Verbindung 636"/>
            <p:cNvCxnSpPr/>
            <p:nvPr/>
          </p:nvCxnSpPr>
          <p:spPr>
            <a:xfrm>
              <a:off x="1851982" y="3664597"/>
              <a:ext cx="643555" cy="0"/>
            </a:xfrm>
            <a:prstGeom prst="line">
              <a:avLst/>
            </a:prstGeom>
            <a:noFill/>
            <a:ln w="3175" cap="flat" cmpd="sng" algn="ctr">
              <a:solidFill>
                <a:srgbClr val="645746"/>
              </a:solidFill>
              <a:prstDash val="solid"/>
            </a:ln>
            <a:effectLst/>
          </p:spPr>
        </p:cxnSp>
        <p:sp>
          <p:nvSpPr>
            <p:cNvPr id="438" name="Textfeld 637"/>
            <p:cNvSpPr txBox="1"/>
            <p:nvPr/>
          </p:nvSpPr>
          <p:spPr>
            <a:xfrm>
              <a:off x="1415659" y="3746143"/>
              <a:ext cx="585417" cy="200055"/>
            </a:xfrm>
            <a:prstGeom prst="rect">
              <a:avLst/>
            </a:prstGeom>
            <a:noFill/>
          </p:spPr>
          <p:txBody>
            <a:bodyPr wrap="none" rtlCol="0">
              <a:spAutoFit/>
            </a:bodyPr>
            <a:lstStyle/>
            <a:p>
              <a:r>
                <a:rPr lang="en-US" sz="700" dirty="0">
                  <a:solidFill>
                    <a:srgbClr val="645746"/>
                  </a:solidFill>
                </a:rPr>
                <a:t>El Salvador</a:t>
              </a:r>
            </a:p>
          </p:txBody>
        </p:sp>
        <p:cxnSp>
          <p:nvCxnSpPr>
            <p:cNvPr id="439" name="Gerade Verbindung 642"/>
            <p:cNvCxnSpPr/>
            <p:nvPr/>
          </p:nvCxnSpPr>
          <p:spPr>
            <a:xfrm flipH="1">
              <a:off x="2440654" y="3770041"/>
              <a:ext cx="173578" cy="77514"/>
            </a:xfrm>
            <a:prstGeom prst="line">
              <a:avLst/>
            </a:prstGeom>
            <a:noFill/>
            <a:ln w="3175" cap="flat" cmpd="sng" algn="ctr">
              <a:solidFill>
                <a:srgbClr val="645746"/>
              </a:solidFill>
              <a:prstDash val="solid"/>
            </a:ln>
            <a:effectLst/>
          </p:spPr>
        </p:cxnSp>
        <p:sp>
          <p:nvSpPr>
            <p:cNvPr id="440" name="Textfeld 650"/>
            <p:cNvSpPr txBox="1"/>
            <p:nvPr/>
          </p:nvSpPr>
          <p:spPr>
            <a:xfrm>
              <a:off x="2761290" y="3259033"/>
              <a:ext cx="538930" cy="200055"/>
            </a:xfrm>
            <a:prstGeom prst="rect">
              <a:avLst/>
            </a:prstGeom>
            <a:noFill/>
          </p:spPr>
          <p:txBody>
            <a:bodyPr wrap="none" rtlCol="0">
              <a:spAutoFit/>
            </a:bodyPr>
            <a:lstStyle/>
            <a:p>
              <a:r>
                <a:rPr lang="en-US" sz="700" dirty="0">
                  <a:solidFill>
                    <a:srgbClr val="645746"/>
                  </a:solidFill>
                </a:rPr>
                <a:t>Honduras</a:t>
              </a:r>
            </a:p>
          </p:txBody>
        </p:sp>
        <p:cxnSp>
          <p:nvCxnSpPr>
            <p:cNvPr id="441" name="Gerade Verbindung 652"/>
            <p:cNvCxnSpPr/>
            <p:nvPr/>
          </p:nvCxnSpPr>
          <p:spPr>
            <a:xfrm flipV="1">
              <a:off x="2559275" y="3206069"/>
              <a:ext cx="287536" cy="413956"/>
            </a:xfrm>
            <a:prstGeom prst="line">
              <a:avLst/>
            </a:prstGeom>
            <a:noFill/>
            <a:ln w="3175" cap="flat" cmpd="sng" algn="ctr">
              <a:solidFill>
                <a:srgbClr val="645746"/>
              </a:solidFill>
              <a:prstDash val="solid"/>
            </a:ln>
            <a:effectLst/>
          </p:spPr>
        </p:cxnSp>
        <p:sp>
          <p:nvSpPr>
            <p:cNvPr id="442" name="Textfeld 666"/>
            <p:cNvSpPr txBox="1"/>
            <p:nvPr/>
          </p:nvSpPr>
          <p:spPr>
            <a:xfrm>
              <a:off x="2893567" y="3746118"/>
              <a:ext cx="479618" cy="200055"/>
            </a:xfrm>
            <a:prstGeom prst="rect">
              <a:avLst/>
            </a:prstGeom>
            <a:noFill/>
          </p:spPr>
          <p:txBody>
            <a:bodyPr wrap="none" rtlCol="0">
              <a:spAutoFit/>
            </a:bodyPr>
            <a:lstStyle/>
            <a:p>
              <a:r>
                <a:rPr lang="en-US" sz="700" dirty="0">
                  <a:solidFill>
                    <a:srgbClr val="645746"/>
                  </a:solidFill>
                </a:rPr>
                <a:t>Panama</a:t>
              </a:r>
            </a:p>
          </p:txBody>
        </p:sp>
        <p:cxnSp>
          <p:nvCxnSpPr>
            <p:cNvPr id="443" name="Gerade Verbindung 668"/>
            <p:cNvCxnSpPr>
              <a:endCxn id="447" idx="1"/>
            </p:cNvCxnSpPr>
            <p:nvPr/>
          </p:nvCxnSpPr>
          <p:spPr>
            <a:xfrm flipV="1">
              <a:off x="2704418" y="3656094"/>
              <a:ext cx="222384" cy="150980"/>
            </a:xfrm>
            <a:prstGeom prst="line">
              <a:avLst/>
            </a:prstGeom>
            <a:noFill/>
            <a:ln w="3175" cap="flat" cmpd="sng" algn="ctr">
              <a:solidFill>
                <a:srgbClr val="645746"/>
              </a:solidFill>
              <a:prstDash val="solid"/>
            </a:ln>
            <a:effectLst/>
          </p:spPr>
        </p:cxnSp>
        <p:sp>
          <p:nvSpPr>
            <p:cNvPr id="444" name="Textfeld 671"/>
            <p:cNvSpPr txBox="1"/>
            <p:nvPr/>
          </p:nvSpPr>
          <p:spPr>
            <a:xfrm>
              <a:off x="3250308" y="3458074"/>
              <a:ext cx="551754" cy="200055"/>
            </a:xfrm>
            <a:prstGeom prst="rect">
              <a:avLst/>
            </a:prstGeom>
            <a:noFill/>
          </p:spPr>
          <p:txBody>
            <a:bodyPr wrap="none" rtlCol="0">
              <a:spAutoFit/>
            </a:bodyPr>
            <a:lstStyle/>
            <a:p>
              <a:r>
                <a:rPr lang="en-US" sz="700" dirty="0">
                  <a:solidFill>
                    <a:srgbClr val="645746"/>
                  </a:solidFill>
                </a:rPr>
                <a:t>Nicaragua</a:t>
              </a:r>
            </a:p>
          </p:txBody>
        </p:sp>
        <p:sp>
          <p:nvSpPr>
            <p:cNvPr id="445" name="Rechteck 672"/>
            <p:cNvSpPr/>
            <p:nvPr/>
          </p:nvSpPr>
          <p:spPr bwMode="auto">
            <a:xfrm>
              <a:off x="3312099" y="3278052"/>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cxnSp>
          <p:nvCxnSpPr>
            <p:cNvPr id="446" name="Gerade Verbindung 674"/>
            <p:cNvCxnSpPr>
              <a:endCxn id="445" idx="1"/>
            </p:cNvCxnSpPr>
            <p:nvPr/>
          </p:nvCxnSpPr>
          <p:spPr>
            <a:xfrm flipV="1">
              <a:off x="2592316" y="3368068"/>
              <a:ext cx="719777" cy="310425"/>
            </a:xfrm>
            <a:prstGeom prst="line">
              <a:avLst/>
            </a:prstGeom>
            <a:noFill/>
            <a:ln w="3175" cap="flat" cmpd="sng" algn="ctr">
              <a:solidFill>
                <a:srgbClr val="645746"/>
              </a:solidFill>
              <a:prstDash val="solid"/>
            </a:ln>
            <a:effectLst/>
          </p:spPr>
        </p:cxnSp>
        <p:sp>
          <p:nvSpPr>
            <p:cNvPr id="447" name="Rechteck 667"/>
            <p:cNvSpPr/>
            <p:nvPr/>
          </p:nvSpPr>
          <p:spPr bwMode="auto">
            <a:xfrm>
              <a:off x="2926803" y="3566084"/>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cxnSp>
          <p:nvCxnSpPr>
            <p:cNvPr id="448" name="Gerade Verbindung 679"/>
            <p:cNvCxnSpPr/>
            <p:nvPr/>
          </p:nvCxnSpPr>
          <p:spPr>
            <a:xfrm>
              <a:off x="1849779" y="3314087"/>
              <a:ext cx="623773" cy="294035"/>
            </a:xfrm>
            <a:prstGeom prst="line">
              <a:avLst/>
            </a:prstGeom>
            <a:noFill/>
            <a:ln w="3175" cap="flat" cmpd="sng" algn="ctr">
              <a:solidFill>
                <a:srgbClr val="645746"/>
              </a:solidFill>
              <a:prstDash val="solid"/>
            </a:ln>
            <a:effectLst/>
          </p:spPr>
        </p:cxnSp>
        <p:sp>
          <p:nvSpPr>
            <p:cNvPr id="449" name="Textfeld 681"/>
            <p:cNvSpPr txBox="1"/>
            <p:nvPr/>
          </p:nvSpPr>
          <p:spPr>
            <a:xfrm>
              <a:off x="1391346" y="3386089"/>
              <a:ext cx="585417" cy="200055"/>
            </a:xfrm>
            <a:prstGeom prst="rect">
              <a:avLst/>
            </a:prstGeom>
            <a:noFill/>
          </p:spPr>
          <p:txBody>
            <a:bodyPr wrap="none" rtlCol="0">
              <a:spAutoFit/>
            </a:bodyPr>
            <a:lstStyle/>
            <a:p>
              <a:r>
                <a:rPr lang="en-US" sz="700" dirty="0">
                  <a:solidFill>
                    <a:srgbClr val="645746"/>
                  </a:solidFill>
                </a:rPr>
                <a:t>Guatemala</a:t>
              </a:r>
            </a:p>
          </p:txBody>
        </p:sp>
        <p:cxnSp>
          <p:nvCxnSpPr>
            <p:cNvPr id="450" name="Gerade Verbindung 686"/>
            <p:cNvCxnSpPr/>
            <p:nvPr/>
          </p:nvCxnSpPr>
          <p:spPr>
            <a:xfrm flipV="1">
              <a:off x="7177509" y="1310415"/>
              <a:ext cx="635436" cy="777397"/>
            </a:xfrm>
            <a:prstGeom prst="line">
              <a:avLst/>
            </a:prstGeom>
            <a:noFill/>
            <a:ln w="3175" cap="flat" cmpd="sng" algn="ctr">
              <a:solidFill>
                <a:srgbClr val="645746"/>
              </a:solidFill>
              <a:prstDash val="solid"/>
            </a:ln>
            <a:effectLst/>
          </p:spPr>
        </p:cxnSp>
        <p:sp>
          <p:nvSpPr>
            <p:cNvPr id="451" name="Rechteck 508"/>
            <p:cNvSpPr/>
            <p:nvPr/>
          </p:nvSpPr>
          <p:spPr bwMode="auto">
            <a:xfrm>
              <a:off x="1417731" y="2954041"/>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c600</a:t>
              </a:r>
              <a:endParaRPr lang="en-US" sz="1050" b="1" kern="0" dirty="0">
                <a:solidFill>
                  <a:srgbClr val="FFFFFF"/>
                </a:solidFill>
              </a:endParaRPr>
            </a:p>
          </p:txBody>
        </p:sp>
        <p:sp>
          <p:nvSpPr>
            <p:cNvPr id="452" name="Rechteck 635"/>
            <p:cNvSpPr/>
            <p:nvPr/>
          </p:nvSpPr>
          <p:spPr bwMode="auto">
            <a:xfrm>
              <a:off x="1517432" y="356610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53" name="Rechteck 651"/>
            <p:cNvSpPr/>
            <p:nvPr/>
          </p:nvSpPr>
          <p:spPr bwMode="auto">
            <a:xfrm>
              <a:off x="2846811" y="3098057"/>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54" name="Rechteck 678"/>
            <p:cNvSpPr/>
            <p:nvPr/>
          </p:nvSpPr>
          <p:spPr bwMode="auto">
            <a:xfrm>
              <a:off x="1484199" y="320606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55" name="Rechteck 506"/>
            <p:cNvSpPr/>
            <p:nvPr/>
          </p:nvSpPr>
          <p:spPr bwMode="auto">
            <a:xfrm>
              <a:off x="1417731" y="3998157"/>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&lt;50</a:t>
              </a:r>
              <a:endParaRPr lang="en-US" sz="1050" b="1" kern="0" dirty="0">
                <a:solidFill>
                  <a:srgbClr val="FFFFFF"/>
                </a:solidFill>
              </a:endParaRPr>
            </a:p>
          </p:txBody>
        </p:sp>
        <p:sp>
          <p:nvSpPr>
            <p:cNvPr id="456" name="Rechteck 529"/>
            <p:cNvSpPr/>
            <p:nvPr/>
          </p:nvSpPr>
          <p:spPr bwMode="auto">
            <a:xfrm>
              <a:off x="2049183" y="4142148"/>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57" name="Rechteck 641"/>
            <p:cNvSpPr/>
            <p:nvPr/>
          </p:nvSpPr>
          <p:spPr bwMode="auto">
            <a:xfrm>
              <a:off x="2115652" y="3739077"/>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58" name="Rechteck 503"/>
            <p:cNvSpPr/>
            <p:nvPr/>
          </p:nvSpPr>
          <p:spPr bwMode="auto">
            <a:xfrm>
              <a:off x="2182121" y="4538217"/>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&lt;50</a:t>
              </a:r>
              <a:endParaRPr lang="en-US" sz="1050" b="1" kern="0" dirty="0">
                <a:solidFill>
                  <a:srgbClr val="FFFFFF"/>
                </a:solidFill>
              </a:endParaRPr>
            </a:p>
          </p:txBody>
        </p:sp>
        <p:sp>
          <p:nvSpPr>
            <p:cNvPr id="459" name="Rechteck 517"/>
            <p:cNvSpPr/>
            <p:nvPr/>
          </p:nvSpPr>
          <p:spPr bwMode="auto">
            <a:xfrm>
              <a:off x="2182121" y="4850064"/>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60" name="Rechteck 408"/>
            <p:cNvSpPr/>
            <p:nvPr/>
          </p:nvSpPr>
          <p:spPr bwMode="auto">
            <a:xfrm>
              <a:off x="5073519" y="5402313"/>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61" name="Rechteck 423"/>
            <p:cNvSpPr/>
            <p:nvPr/>
          </p:nvSpPr>
          <p:spPr bwMode="auto">
            <a:xfrm>
              <a:off x="4433595" y="4610225"/>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c50</a:t>
              </a:r>
              <a:endParaRPr lang="en-US" sz="1050" b="1" kern="0" dirty="0">
                <a:solidFill>
                  <a:srgbClr val="FFFFFF"/>
                </a:solidFill>
              </a:endParaRPr>
            </a:p>
          </p:txBody>
        </p:sp>
        <p:sp>
          <p:nvSpPr>
            <p:cNvPr id="462" name="Rechteck 394"/>
            <p:cNvSpPr/>
            <p:nvPr/>
          </p:nvSpPr>
          <p:spPr bwMode="auto">
            <a:xfrm>
              <a:off x="4575003" y="500626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&lt;50</a:t>
              </a:r>
              <a:endParaRPr lang="en-US" sz="1050" b="1" kern="0" dirty="0">
                <a:solidFill>
                  <a:srgbClr val="FFFFFF"/>
                </a:solidFill>
              </a:endParaRPr>
            </a:p>
          </p:txBody>
        </p:sp>
        <p:sp>
          <p:nvSpPr>
            <p:cNvPr id="463" name="Rechteck 439"/>
            <p:cNvSpPr/>
            <p:nvPr/>
          </p:nvSpPr>
          <p:spPr bwMode="auto">
            <a:xfrm>
              <a:off x="4508534" y="5402313"/>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c100</a:t>
              </a:r>
              <a:endParaRPr lang="en-US" sz="1050" b="1" kern="0" dirty="0">
                <a:solidFill>
                  <a:srgbClr val="FFFFFF"/>
                </a:solidFill>
              </a:endParaRPr>
            </a:p>
          </p:txBody>
        </p:sp>
        <p:sp>
          <p:nvSpPr>
            <p:cNvPr id="464" name="Rechteck 446"/>
            <p:cNvSpPr/>
            <p:nvPr/>
          </p:nvSpPr>
          <p:spPr bwMode="auto">
            <a:xfrm>
              <a:off x="5572036" y="5150285"/>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&lt;50</a:t>
              </a:r>
              <a:endParaRPr lang="en-US" sz="1050" b="1" kern="0" dirty="0">
                <a:solidFill>
                  <a:srgbClr val="FFFFFF"/>
                </a:solidFill>
              </a:endParaRPr>
            </a:p>
          </p:txBody>
        </p:sp>
        <p:sp>
          <p:nvSpPr>
            <p:cNvPr id="465" name="Rechteck 464"/>
            <p:cNvSpPr/>
            <p:nvPr/>
          </p:nvSpPr>
          <p:spPr bwMode="auto">
            <a:xfrm>
              <a:off x="6004084" y="4862253"/>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&lt;50</a:t>
              </a:r>
              <a:endParaRPr lang="en-US" sz="1050" b="1" kern="0" dirty="0">
                <a:solidFill>
                  <a:srgbClr val="FFFFFF"/>
                </a:solidFill>
              </a:endParaRPr>
            </a:p>
          </p:txBody>
        </p:sp>
        <p:sp>
          <p:nvSpPr>
            <p:cNvPr id="466" name="Rechteck 356"/>
            <p:cNvSpPr/>
            <p:nvPr/>
          </p:nvSpPr>
          <p:spPr bwMode="auto">
            <a:xfrm>
              <a:off x="7998159" y="3422093"/>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c100</a:t>
              </a:r>
              <a:endParaRPr lang="en-US" sz="1050" b="1" kern="0" dirty="0">
                <a:solidFill>
                  <a:srgbClr val="FFFFFF"/>
                </a:solidFill>
              </a:endParaRPr>
            </a:p>
          </p:txBody>
        </p:sp>
        <p:sp>
          <p:nvSpPr>
            <p:cNvPr id="467" name="Rechteck 369"/>
            <p:cNvSpPr/>
            <p:nvPr/>
          </p:nvSpPr>
          <p:spPr bwMode="auto">
            <a:xfrm>
              <a:off x="8164324" y="3062053"/>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68" name="Rechteck 586"/>
            <p:cNvSpPr/>
            <p:nvPr/>
          </p:nvSpPr>
          <p:spPr bwMode="auto">
            <a:xfrm>
              <a:off x="6502601" y="3278077"/>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c5250</a:t>
              </a:r>
              <a:endParaRPr lang="en-US" sz="1050" b="1" kern="0" dirty="0">
                <a:solidFill>
                  <a:srgbClr val="FFFFFF"/>
                </a:solidFill>
              </a:endParaRPr>
            </a:p>
          </p:txBody>
        </p:sp>
        <p:sp>
          <p:nvSpPr>
            <p:cNvPr id="469" name="Rechteck 617"/>
            <p:cNvSpPr/>
            <p:nvPr/>
          </p:nvSpPr>
          <p:spPr bwMode="auto">
            <a:xfrm>
              <a:off x="6801711" y="3890145"/>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70" name="Rechteck 623"/>
            <p:cNvSpPr/>
            <p:nvPr/>
          </p:nvSpPr>
          <p:spPr bwMode="auto">
            <a:xfrm>
              <a:off x="6801711" y="3530105"/>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71" name="Rechteck 626"/>
            <p:cNvSpPr/>
            <p:nvPr/>
          </p:nvSpPr>
          <p:spPr bwMode="auto">
            <a:xfrm>
              <a:off x="7566111" y="374612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72" name="Rechteck 388"/>
            <p:cNvSpPr/>
            <p:nvPr/>
          </p:nvSpPr>
          <p:spPr bwMode="auto">
            <a:xfrm>
              <a:off x="7765515" y="2341973"/>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&lt;50</a:t>
              </a:r>
              <a:endParaRPr lang="en-US" sz="1050" b="1" kern="0" dirty="0">
                <a:solidFill>
                  <a:srgbClr val="FFFFFF"/>
                </a:solidFill>
              </a:endParaRPr>
            </a:p>
          </p:txBody>
        </p:sp>
        <p:sp>
          <p:nvSpPr>
            <p:cNvPr id="473" name="Rechteck 565"/>
            <p:cNvSpPr/>
            <p:nvPr/>
          </p:nvSpPr>
          <p:spPr bwMode="auto">
            <a:xfrm>
              <a:off x="3923835" y="2918012"/>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c300</a:t>
              </a:r>
              <a:endParaRPr lang="en-US" sz="1050" b="1" kern="0" dirty="0">
                <a:solidFill>
                  <a:srgbClr val="FFFFFF"/>
                </a:solidFill>
              </a:endParaRPr>
            </a:p>
          </p:txBody>
        </p:sp>
        <p:sp>
          <p:nvSpPr>
            <p:cNvPr id="474" name="Rechteck 571"/>
            <p:cNvSpPr/>
            <p:nvPr/>
          </p:nvSpPr>
          <p:spPr bwMode="auto">
            <a:xfrm>
              <a:off x="5253219" y="122579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c100</a:t>
              </a:r>
              <a:endParaRPr lang="en-US" sz="1050" b="1" kern="0" dirty="0">
                <a:solidFill>
                  <a:srgbClr val="FFFFFF"/>
                </a:solidFill>
              </a:endParaRPr>
            </a:p>
          </p:txBody>
        </p:sp>
        <p:sp>
          <p:nvSpPr>
            <p:cNvPr id="475" name="Rechteck 574"/>
            <p:cNvSpPr/>
            <p:nvPr/>
          </p:nvSpPr>
          <p:spPr bwMode="auto">
            <a:xfrm>
              <a:off x="3923835" y="2162420"/>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c100</a:t>
              </a:r>
              <a:endParaRPr lang="en-US" sz="1050" b="1" kern="0" dirty="0">
                <a:solidFill>
                  <a:srgbClr val="FFFFFF"/>
                </a:solidFill>
              </a:endParaRPr>
            </a:p>
          </p:txBody>
        </p:sp>
        <p:sp>
          <p:nvSpPr>
            <p:cNvPr id="476" name="Rechteck 607"/>
            <p:cNvSpPr/>
            <p:nvPr/>
          </p:nvSpPr>
          <p:spPr bwMode="auto">
            <a:xfrm>
              <a:off x="4349931" y="3098032"/>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c50</a:t>
              </a:r>
              <a:endParaRPr lang="en-US" sz="1050" b="1" kern="0" dirty="0">
                <a:solidFill>
                  <a:srgbClr val="FFFFFF"/>
                </a:solidFill>
              </a:endParaRPr>
            </a:p>
          </p:txBody>
        </p:sp>
        <p:sp>
          <p:nvSpPr>
            <p:cNvPr id="477" name="Textfeld 707"/>
            <p:cNvSpPr txBox="1"/>
            <p:nvPr/>
          </p:nvSpPr>
          <p:spPr>
            <a:xfrm>
              <a:off x="6084075" y="3782123"/>
              <a:ext cx="432048" cy="307777"/>
            </a:xfrm>
            <a:prstGeom prst="rect">
              <a:avLst/>
            </a:prstGeom>
            <a:noFill/>
          </p:spPr>
          <p:txBody>
            <a:bodyPr wrap="square" rtlCol="0">
              <a:spAutoFit/>
            </a:bodyPr>
            <a:lstStyle/>
            <a:p>
              <a:pPr algn="ctr"/>
              <a:r>
                <a:rPr lang="en-US" sz="700" dirty="0">
                  <a:solidFill>
                    <a:srgbClr val="645746"/>
                  </a:solidFill>
                </a:rPr>
                <a:t>UAE</a:t>
              </a:r>
            </a:p>
            <a:p>
              <a:pPr algn="ctr"/>
              <a:r>
                <a:rPr lang="en-US" sz="700" dirty="0">
                  <a:solidFill>
                    <a:srgbClr val="645746"/>
                  </a:solidFill>
                </a:rPr>
                <a:t>Dubai</a:t>
              </a:r>
            </a:p>
          </p:txBody>
        </p:sp>
        <p:cxnSp>
          <p:nvCxnSpPr>
            <p:cNvPr id="478" name="Gerade Verbindung 708"/>
            <p:cNvCxnSpPr>
              <a:endCxn id="479" idx="0"/>
            </p:cNvCxnSpPr>
            <p:nvPr/>
          </p:nvCxnSpPr>
          <p:spPr>
            <a:xfrm>
              <a:off x="6069679" y="3352256"/>
              <a:ext cx="233403" cy="249833"/>
            </a:xfrm>
            <a:prstGeom prst="line">
              <a:avLst/>
            </a:prstGeom>
            <a:noFill/>
            <a:ln w="3175" cap="flat" cmpd="sng" algn="ctr">
              <a:solidFill>
                <a:srgbClr val="645746"/>
              </a:solidFill>
              <a:prstDash val="solid"/>
            </a:ln>
            <a:effectLst/>
          </p:spPr>
        </p:cxnSp>
        <p:sp>
          <p:nvSpPr>
            <p:cNvPr id="479" name="Rechteck 709"/>
            <p:cNvSpPr/>
            <p:nvPr/>
          </p:nvSpPr>
          <p:spPr bwMode="auto">
            <a:xfrm>
              <a:off x="6117315" y="3602088"/>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80" name="Textfeld 421"/>
            <p:cNvSpPr txBox="1"/>
            <p:nvPr/>
          </p:nvSpPr>
          <p:spPr>
            <a:xfrm>
              <a:off x="3857367" y="1441849"/>
              <a:ext cx="465282" cy="107722"/>
            </a:xfrm>
            <a:prstGeom prst="rect">
              <a:avLst/>
            </a:prstGeom>
            <a:solidFill>
              <a:srgbClr val="FFFFFF"/>
            </a:solidFill>
          </p:spPr>
          <p:txBody>
            <a:bodyPr wrap="square" lIns="0" tIns="0" rIns="0" bIns="0" rtlCol="0">
              <a:spAutoFit/>
            </a:bodyPr>
            <a:lstStyle/>
            <a:p>
              <a:pPr algn="ctr">
                <a:defRPr/>
              </a:pPr>
              <a:r>
                <a:rPr lang="en-US" sz="700" kern="0" dirty="0" smtClean="0">
                  <a:solidFill>
                    <a:srgbClr val="645746"/>
                  </a:solidFill>
                </a:rPr>
                <a:t>Netherlands</a:t>
              </a:r>
              <a:endParaRPr lang="en-US" sz="700" kern="0" dirty="0">
                <a:solidFill>
                  <a:srgbClr val="645746"/>
                </a:solidFill>
              </a:endParaRPr>
            </a:p>
          </p:txBody>
        </p:sp>
        <p:sp>
          <p:nvSpPr>
            <p:cNvPr id="481" name="Textfeld 412"/>
            <p:cNvSpPr txBox="1"/>
            <p:nvPr/>
          </p:nvSpPr>
          <p:spPr>
            <a:xfrm>
              <a:off x="5244568" y="1442341"/>
              <a:ext cx="365579" cy="107722"/>
            </a:xfrm>
            <a:prstGeom prst="rect">
              <a:avLst/>
            </a:prstGeom>
            <a:solidFill>
              <a:srgbClr val="FFFFFF"/>
            </a:solidFill>
          </p:spPr>
          <p:txBody>
            <a:bodyPr wrap="square" lIns="0" tIns="0" rIns="0" bIns="0" rtlCol="0">
              <a:spAutoFit/>
            </a:bodyPr>
            <a:lstStyle/>
            <a:p>
              <a:pPr algn="ctr">
                <a:defRPr/>
              </a:pPr>
              <a:r>
                <a:rPr lang="en-US" sz="700" kern="0" dirty="0" smtClean="0">
                  <a:solidFill>
                    <a:srgbClr val="645746"/>
                  </a:solidFill>
                </a:rPr>
                <a:t>Poland</a:t>
              </a:r>
            </a:p>
          </p:txBody>
        </p:sp>
        <p:sp>
          <p:nvSpPr>
            <p:cNvPr id="482" name="Rechteck 715"/>
            <p:cNvSpPr/>
            <p:nvPr/>
          </p:nvSpPr>
          <p:spPr bwMode="auto">
            <a:xfrm>
              <a:off x="5951139" y="2629980"/>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cxnSp>
          <p:nvCxnSpPr>
            <p:cNvPr id="483" name="Gerade Verbindung 716"/>
            <p:cNvCxnSpPr>
              <a:stCxn id="482" idx="1"/>
            </p:cNvCxnSpPr>
            <p:nvPr/>
          </p:nvCxnSpPr>
          <p:spPr>
            <a:xfrm flipH="1">
              <a:off x="5322334" y="2719991"/>
              <a:ext cx="628810" cy="32191"/>
            </a:xfrm>
            <a:prstGeom prst="line">
              <a:avLst/>
            </a:prstGeom>
            <a:noFill/>
            <a:ln w="3175" cap="flat" cmpd="sng" algn="ctr">
              <a:solidFill>
                <a:srgbClr val="645746"/>
              </a:solidFill>
              <a:prstDash val="solid"/>
            </a:ln>
            <a:effectLst/>
          </p:spPr>
        </p:cxnSp>
        <p:cxnSp>
          <p:nvCxnSpPr>
            <p:cNvPr id="484" name="Gerade Verbindung 721"/>
            <p:cNvCxnSpPr/>
            <p:nvPr/>
          </p:nvCxnSpPr>
          <p:spPr>
            <a:xfrm flipH="1" flipV="1">
              <a:off x="4797272" y="1390328"/>
              <a:ext cx="162381" cy="964199"/>
            </a:xfrm>
            <a:prstGeom prst="line">
              <a:avLst/>
            </a:prstGeom>
            <a:noFill/>
            <a:ln w="3175" cap="flat" cmpd="sng" algn="ctr">
              <a:solidFill>
                <a:srgbClr val="645746"/>
              </a:solidFill>
              <a:prstDash val="solid"/>
            </a:ln>
            <a:effectLst/>
          </p:spPr>
        </p:cxnSp>
        <p:sp>
          <p:nvSpPr>
            <p:cNvPr id="485" name="Rechteck 722"/>
            <p:cNvSpPr/>
            <p:nvPr/>
          </p:nvSpPr>
          <p:spPr bwMode="auto">
            <a:xfrm>
              <a:off x="4621759" y="122579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86" name="Textfeld 723"/>
            <p:cNvSpPr txBox="1"/>
            <p:nvPr/>
          </p:nvSpPr>
          <p:spPr>
            <a:xfrm>
              <a:off x="4654994" y="1441849"/>
              <a:ext cx="340466" cy="107722"/>
            </a:xfrm>
            <a:prstGeom prst="rect">
              <a:avLst/>
            </a:prstGeom>
            <a:solidFill>
              <a:srgbClr val="FFFFFF"/>
            </a:solidFill>
          </p:spPr>
          <p:txBody>
            <a:bodyPr wrap="square" lIns="0" tIns="0" rIns="0" bIns="0" rtlCol="0">
              <a:spAutoFit/>
            </a:bodyPr>
            <a:lstStyle/>
            <a:p>
              <a:pPr algn="ctr">
                <a:defRPr/>
              </a:pPr>
              <a:r>
                <a:rPr lang="en-US" sz="700" kern="0" dirty="0" smtClean="0">
                  <a:solidFill>
                    <a:srgbClr val="645746"/>
                  </a:solidFill>
                </a:rPr>
                <a:t>Denmark</a:t>
              </a:r>
              <a:endParaRPr lang="en-US" sz="700" kern="0" dirty="0">
                <a:solidFill>
                  <a:srgbClr val="645746"/>
                </a:solidFill>
              </a:endParaRPr>
            </a:p>
          </p:txBody>
        </p:sp>
        <p:cxnSp>
          <p:nvCxnSpPr>
            <p:cNvPr id="487" name="Gerade Verbindung 725"/>
            <p:cNvCxnSpPr>
              <a:endCxn id="488" idx="2"/>
            </p:cNvCxnSpPr>
            <p:nvPr/>
          </p:nvCxnSpPr>
          <p:spPr>
            <a:xfrm flipH="1" flipV="1">
              <a:off x="5106643" y="1797116"/>
              <a:ext cx="9073" cy="309761"/>
            </a:xfrm>
            <a:prstGeom prst="line">
              <a:avLst/>
            </a:prstGeom>
            <a:noFill/>
            <a:ln w="3175" cap="flat" cmpd="sng" algn="ctr">
              <a:solidFill>
                <a:srgbClr val="645746"/>
              </a:solidFill>
              <a:prstDash val="solid"/>
            </a:ln>
            <a:effectLst/>
          </p:spPr>
        </p:cxnSp>
        <p:sp>
          <p:nvSpPr>
            <p:cNvPr id="488" name="Rechteck 726"/>
            <p:cNvSpPr/>
            <p:nvPr/>
          </p:nvSpPr>
          <p:spPr bwMode="auto">
            <a:xfrm>
              <a:off x="4920869" y="1617081"/>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489" name="Textfeld 727"/>
            <p:cNvSpPr txBox="1"/>
            <p:nvPr/>
          </p:nvSpPr>
          <p:spPr>
            <a:xfrm>
              <a:off x="4936576" y="1833131"/>
              <a:ext cx="324833" cy="107722"/>
            </a:xfrm>
            <a:prstGeom prst="rect">
              <a:avLst/>
            </a:prstGeom>
            <a:solidFill>
              <a:srgbClr val="FFFFFF"/>
            </a:solidFill>
          </p:spPr>
          <p:txBody>
            <a:bodyPr wrap="square" lIns="0" tIns="0" rIns="0" bIns="0" rtlCol="0">
              <a:spAutoFit/>
            </a:bodyPr>
            <a:lstStyle/>
            <a:p>
              <a:pPr algn="ctr">
                <a:defRPr/>
              </a:pPr>
              <a:r>
                <a:rPr lang="en-US" sz="700" kern="0" dirty="0" smtClean="0">
                  <a:solidFill>
                    <a:srgbClr val="645746"/>
                  </a:solidFill>
                </a:rPr>
                <a:t>Sweden</a:t>
              </a:r>
              <a:endParaRPr lang="en-US" sz="700" kern="0" dirty="0">
                <a:solidFill>
                  <a:srgbClr val="645746"/>
                </a:solidFill>
              </a:endParaRPr>
            </a:p>
          </p:txBody>
        </p:sp>
        <p:sp>
          <p:nvSpPr>
            <p:cNvPr id="490" name="Textfeld 730"/>
            <p:cNvSpPr txBox="1"/>
            <p:nvPr/>
          </p:nvSpPr>
          <p:spPr>
            <a:xfrm>
              <a:off x="5155983" y="2449974"/>
              <a:ext cx="555763" cy="200055"/>
            </a:xfrm>
            <a:prstGeom prst="rect">
              <a:avLst/>
            </a:prstGeom>
            <a:noFill/>
          </p:spPr>
          <p:txBody>
            <a:bodyPr wrap="square" rtlCol="0">
              <a:spAutoFit/>
            </a:bodyPr>
            <a:lstStyle/>
            <a:p>
              <a:pPr algn="ctr"/>
              <a:r>
                <a:rPr lang="en-US" sz="700" dirty="0">
                  <a:solidFill>
                    <a:srgbClr val="645746"/>
                  </a:solidFill>
                </a:rPr>
                <a:t>Ukraine</a:t>
              </a:r>
            </a:p>
          </p:txBody>
        </p:sp>
        <p:sp>
          <p:nvSpPr>
            <p:cNvPr id="491" name="Rechteck 731"/>
            <p:cNvSpPr/>
            <p:nvPr/>
          </p:nvSpPr>
          <p:spPr bwMode="auto">
            <a:xfrm>
              <a:off x="5519091" y="2233936"/>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cxnSp>
          <p:nvCxnSpPr>
            <p:cNvPr id="492" name="Gerade Verbindung 732"/>
            <p:cNvCxnSpPr>
              <a:stCxn id="491" idx="2"/>
            </p:cNvCxnSpPr>
            <p:nvPr/>
          </p:nvCxnSpPr>
          <p:spPr>
            <a:xfrm flipH="1">
              <a:off x="5473994" y="2413956"/>
              <a:ext cx="230862" cy="78668"/>
            </a:xfrm>
            <a:prstGeom prst="line">
              <a:avLst/>
            </a:prstGeom>
            <a:noFill/>
            <a:ln w="3175" cap="flat" cmpd="sng" algn="ctr">
              <a:solidFill>
                <a:srgbClr val="645746"/>
              </a:solidFill>
              <a:prstDash val="solid"/>
            </a:ln>
            <a:effectLst/>
          </p:spPr>
        </p:cxnSp>
        <p:sp>
          <p:nvSpPr>
            <p:cNvPr id="493" name="Rechteck 738"/>
            <p:cNvSpPr/>
            <p:nvPr/>
          </p:nvSpPr>
          <p:spPr bwMode="auto">
            <a:xfrm>
              <a:off x="5851434" y="1513856"/>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c50</a:t>
              </a:r>
              <a:endParaRPr lang="en-US" sz="1050" b="1" kern="0" dirty="0">
                <a:solidFill>
                  <a:srgbClr val="FFFFFF"/>
                </a:solidFill>
              </a:endParaRPr>
            </a:p>
          </p:txBody>
        </p:sp>
        <p:cxnSp>
          <p:nvCxnSpPr>
            <p:cNvPr id="494" name="Gerade Verbindung 740"/>
            <p:cNvCxnSpPr>
              <a:stCxn id="493" idx="2"/>
            </p:cNvCxnSpPr>
            <p:nvPr/>
          </p:nvCxnSpPr>
          <p:spPr>
            <a:xfrm flipH="1">
              <a:off x="5080547" y="1693891"/>
              <a:ext cx="956661" cy="917811"/>
            </a:xfrm>
            <a:prstGeom prst="line">
              <a:avLst/>
            </a:prstGeom>
            <a:noFill/>
            <a:ln w="3175" cap="flat" cmpd="sng" algn="ctr">
              <a:solidFill>
                <a:srgbClr val="645746"/>
              </a:solidFill>
              <a:prstDash val="solid"/>
            </a:ln>
            <a:effectLst/>
          </p:spPr>
        </p:cxnSp>
        <p:sp>
          <p:nvSpPr>
            <p:cNvPr id="495" name="Textfeld 746"/>
            <p:cNvSpPr txBox="1"/>
            <p:nvPr/>
          </p:nvSpPr>
          <p:spPr>
            <a:xfrm>
              <a:off x="3782106" y="2733352"/>
              <a:ext cx="658931" cy="200055"/>
            </a:xfrm>
            <a:prstGeom prst="rect">
              <a:avLst/>
            </a:prstGeom>
            <a:noFill/>
          </p:spPr>
          <p:txBody>
            <a:bodyPr wrap="square" rtlCol="0">
              <a:spAutoFit/>
            </a:bodyPr>
            <a:lstStyle/>
            <a:p>
              <a:pPr algn="ctr"/>
              <a:r>
                <a:rPr lang="en-US" sz="700" dirty="0">
                  <a:solidFill>
                    <a:srgbClr val="645746"/>
                  </a:solidFill>
                </a:rPr>
                <a:t>France</a:t>
              </a:r>
            </a:p>
          </p:txBody>
        </p:sp>
        <p:cxnSp>
          <p:nvCxnSpPr>
            <p:cNvPr id="496" name="Gerade Verbindung 747"/>
            <p:cNvCxnSpPr/>
            <p:nvPr/>
          </p:nvCxnSpPr>
          <p:spPr>
            <a:xfrm>
              <a:off x="4211083" y="2650942"/>
              <a:ext cx="597568" cy="0"/>
            </a:xfrm>
            <a:prstGeom prst="line">
              <a:avLst/>
            </a:prstGeom>
            <a:noFill/>
            <a:ln w="3175" cap="flat" cmpd="sng" algn="ctr">
              <a:solidFill>
                <a:srgbClr val="645746"/>
              </a:solidFill>
              <a:prstDash val="solid"/>
            </a:ln>
            <a:effectLst/>
          </p:spPr>
        </p:cxnSp>
        <p:sp>
          <p:nvSpPr>
            <p:cNvPr id="497" name="Rechteck 748"/>
            <p:cNvSpPr/>
            <p:nvPr/>
          </p:nvSpPr>
          <p:spPr bwMode="auto">
            <a:xfrm>
              <a:off x="3923835" y="2557972"/>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c150</a:t>
              </a:r>
              <a:endParaRPr lang="en-US" sz="1050" b="1" kern="0" dirty="0">
                <a:solidFill>
                  <a:srgbClr val="FFFFFF"/>
                </a:solidFill>
              </a:endParaRPr>
            </a:p>
          </p:txBody>
        </p:sp>
        <p:cxnSp>
          <p:nvCxnSpPr>
            <p:cNvPr id="498" name="Gerade Verbindung 754"/>
            <p:cNvCxnSpPr/>
            <p:nvPr/>
          </p:nvCxnSpPr>
          <p:spPr>
            <a:xfrm flipH="1" flipV="1">
              <a:off x="4688228" y="1801903"/>
              <a:ext cx="284608" cy="705027"/>
            </a:xfrm>
            <a:prstGeom prst="line">
              <a:avLst/>
            </a:prstGeom>
            <a:noFill/>
            <a:ln w="3175" cap="flat" cmpd="sng" algn="ctr">
              <a:solidFill>
                <a:srgbClr val="645746"/>
              </a:solidFill>
              <a:prstDash val="solid"/>
            </a:ln>
            <a:effectLst/>
          </p:spPr>
        </p:cxnSp>
        <p:sp>
          <p:nvSpPr>
            <p:cNvPr id="499" name="Textfeld 752"/>
            <p:cNvSpPr txBox="1"/>
            <p:nvPr/>
          </p:nvSpPr>
          <p:spPr>
            <a:xfrm>
              <a:off x="4489488" y="1832957"/>
              <a:ext cx="373339" cy="107722"/>
            </a:xfrm>
            <a:prstGeom prst="rect">
              <a:avLst/>
            </a:prstGeom>
            <a:solidFill>
              <a:srgbClr val="FFFFFF"/>
            </a:solidFill>
          </p:spPr>
          <p:txBody>
            <a:bodyPr wrap="square" lIns="0" tIns="0" rIns="0" bIns="0" rtlCol="0">
              <a:spAutoFit/>
            </a:bodyPr>
            <a:lstStyle/>
            <a:p>
              <a:pPr algn="ctr">
                <a:defRPr/>
              </a:pPr>
              <a:r>
                <a:rPr lang="en-US" sz="700" kern="0" dirty="0" smtClean="0">
                  <a:solidFill>
                    <a:srgbClr val="645746"/>
                  </a:solidFill>
                </a:rPr>
                <a:t>Germany</a:t>
              </a:r>
              <a:endParaRPr lang="en-US" sz="700" kern="0" dirty="0">
                <a:solidFill>
                  <a:srgbClr val="645746"/>
                </a:solidFill>
              </a:endParaRPr>
            </a:p>
          </p:txBody>
        </p:sp>
        <p:sp>
          <p:nvSpPr>
            <p:cNvPr id="500" name="Rechteck 751"/>
            <p:cNvSpPr/>
            <p:nvPr/>
          </p:nvSpPr>
          <p:spPr bwMode="auto">
            <a:xfrm>
              <a:off x="4433702" y="1616907"/>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c1750</a:t>
              </a:r>
              <a:endParaRPr lang="en-US" sz="1050" b="1" kern="0" dirty="0">
                <a:solidFill>
                  <a:srgbClr val="FFFFFF"/>
                </a:solidFill>
              </a:endParaRPr>
            </a:p>
          </p:txBody>
        </p:sp>
        <p:sp>
          <p:nvSpPr>
            <p:cNvPr id="501" name="Rechteck 480"/>
            <p:cNvSpPr/>
            <p:nvPr/>
          </p:nvSpPr>
          <p:spPr bwMode="auto">
            <a:xfrm>
              <a:off x="3292383" y="122579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c1750</a:t>
              </a:r>
              <a:endParaRPr lang="en-US" sz="1050" b="1" kern="0" dirty="0">
                <a:solidFill>
                  <a:srgbClr val="FFFFFF"/>
                </a:solidFill>
              </a:endParaRPr>
            </a:p>
          </p:txBody>
        </p:sp>
        <p:sp>
          <p:nvSpPr>
            <p:cNvPr id="502" name="Rechteck 557"/>
            <p:cNvSpPr/>
            <p:nvPr/>
          </p:nvSpPr>
          <p:spPr bwMode="auto">
            <a:xfrm>
              <a:off x="3861427" y="122579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c400</a:t>
              </a:r>
              <a:endParaRPr lang="en-US" sz="1050" b="1" kern="0" dirty="0">
                <a:solidFill>
                  <a:srgbClr val="FFFFFF"/>
                </a:solidFill>
              </a:endParaRPr>
            </a:p>
          </p:txBody>
        </p:sp>
        <p:sp>
          <p:nvSpPr>
            <p:cNvPr id="503" name="Textfeld 773"/>
            <p:cNvSpPr txBox="1"/>
            <p:nvPr/>
          </p:nvSpPr>
          <p:spPr>
            <a:xfrm>
              <a:off x="5352925" y="2764474"/>
              <a:ext cx="555763" cy="200055"/>
            </a:xfrm>
            <a:prstGeom prst="rect">
              <a:avLst/>
            </a:prstGeom>
            <a:noFill/>
          </p:spPr>
          <p:txBody>
            <a:bodyPr wrap="square" rtlCol="0">
              <a:spAutoFit/>
            </a:bodyPr>
            <a:lstStyle/>
            <a:p>
              <a:pPr algn="ctr"/>
              <a:r>
                <a:rPr lang="en-US" sz="700" dirty="0">
                  <a:solidFill>
                    <a:srgbClr val="645746"/>
                  </a:solidFill>
                </a:rPr>
                <a:t>Turkey</a:t>
              </a:r>
            </a:p>
          </p:txBody>
        </p:sp>
        <p:sp>
          <p:nvSpPr>
            <p:cNvPr id="504" name="Rechteck 774"/>
            <p:cNvSpPr/>
            <p:nvPr/>
          </p:nvSpPr>
          <p:spPr bwMode="auto">
            <a:xfrm>
              <a:off x="5180791" y="2903154"/>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c50</a:t>
              </a:r>
              <a:endParaRPr lang="en-US" sz="1050" b="1" kern="0" dirty="0">
                <a:solidFill>
                  <a:srgbClr val="FFFFFF"/>
                </a:solidFill>
              </a:endParaRPr>
            </a:p>
          </p:txBody>
        </p:sp>
        <p:cxnSp>
          <p:nvCxnSpPr>
            <p:cNvPr id="505" name="Gerade Verbindung 777"/>
            <p:cNvCxnSpPr>
              <a:endCxn id="504" idx="0"/>
            </p:cNvCxnSpPr>
            <p:nvPr/>
          </p:nvCxnSpPr>
          <p:spPr>
            <a:xfrm flipH="1">
              <a:off x="5366558" y="2859339"/>
              <a:ext cx="89852" cy="43817"/>
            </a:xfrm>
            <a:prstGeom prst="line">
              <a:avLst/>
            </a:prstGeom>
            <a:noFill/>
            <a:ln w="3175" cap="flat" cmpd="sng" algn="ctr">
              <a:solidFill>
                <a:srgbClr val="645746"/>
              </a:solidFill>
              <a:prstDash val="solid"/>
            </a:ln>
            <a:effectLst/>
          </p:spPr>
        </p:cxnSp>
        <p:cxnSp>
          <p:nvCxnSpPr>
            <p:cNvPr id="506" name="Gerade Verbindung 781"/>
            <p:cNvCxnSpPr/>
            <p:nvPr/>
          </p:nvCxnSpPr>
          <p:spPr>
            <a:xfrm flipH="1">
              <a:off x="5612474" y="3134036"/>
              <a:ext cx="4122" cy="630176"/>
            </a:xfrm>
            <a:prstGeom prst="line">
              <a:avLst/>
            </a:prstGeom>
            <a:noFill/>
            <a:ln w="3175" cap="flat" cmpd="sng" algn="ctr">
              <a:solidFill>
                <a:srgbClr val="645746"/>
              </a:solidFill>
              <a:prstDash val="solid"/>
            </a:ln>
            <a:effectLst/>
          </p:spPr>
        </p:cxnSp>
        <p:sp>
          <p:nvSpPr>
            <p:cNvPr id="507" name="Textfeld 784"/>
            <p:cNvSpPr txBox="1"/>
            <p:nvPr/>
          </p:nvSpPr>
          <p:spPr>
            <a:xfrm>
              <a:off x="5417196" y="3890134"/>
              <a:ext cx="450745" cy="200055"/>
            </a:xfrm>
            <a:prstGeom prst="rect">
              <a:avLst/>
            </a:prstGeom>
            <a:noFill/>
          </p:spPr>
          <p:txBody>
            <a:bodyPr wrap="square" rtlCol="0">
              <a:spAutoFit/>
            </a:bodyPr>
            <a:lstStyle/>
            <a:p>
              <a:pPr algn="ctr"/>
              <a:r>
                <a:rPr lang="en-US" sz="700" dirty="0">
                  <a:solidFill>
                    <a:srgbClr val="645746"/>
                  </a:solidFill>
                </a:rPr>
                <a:t>Jordan</a:t>
              </a:r>
            </a:p>
          </p:txBody>
        </p:sp>
        <p:sp>
          <p:nvSpPr>
            <p:cNvPr id="508" name="Rechteck 785"/>
            <p:cNvSpPr/>
            <p:nvPr/>
          </p:nvSpPr>
          <p:spPr bwMode="auto">
            <a:xfrm>
              <a:off x="5450427" y="3710100"/>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cxnSp>
          <p:nvCxnSpPr>
            <p:cNvPr id="509" name="Gerade Verbindung 791"/>
            <p:cNvCxnSpPr/>
            <p:nvPr/>
          </p:nvCxnSpPr>
          <p:spPr>
            <a:xfrm flipH="1">
              <a:off x="5082738" y="1801903"/>
              <a:ext cx="502820" cy="738361"/>
            </a:xfrm>
            <a:prstGeom prst="line">
              <a:avLst/>
            </a:prstGeom>
            <a:noFill/>
            <a:ln w="3175" cap="flat" cmpd="sng" algn="ctr">
              <a:solidFill>
                <a:srgbClr val="645746"/>
              </a:solidFill>
              <a:prstDash val="solid"/>
            </a:ln>
            <a:effectLst/>
          </p:spPr>
        </p:cxnSp>
        <p:sp>
          <p:nvSpPr>
            <p:cNvPr id="510" name="Rechteck 801"/>
            <p:cNvSpPr/>
            <p:nvPr/>
          </p:nvSpPr>
          <p:spPr bwMode="auto">
            <a:xfrm>
              <a:off x="5419386" y="1621868"/>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511" name="Textfeld 802"/>
            <p:cNvSpPr txBox="1"/>
            <p:nvPr/>
          </p:nvSpPr>
          <p:spPr>
            <a:xfrm>
              <a:off x="5344124" y="1828020"/>
              <a:ext cx="365579" cy="215444"/>
            </a:xfrm>
            <a:prstGeom prst="rect">
              <a:avLst/>
            </a:prstGeom>
            <a:solidFill>
              <a:srgbClr val="FFFFFF"/>
            </a:solidFill>
          </p:spPr>
          <p:txBody>
            <a:bodyPr wrap="square" lIns="0" tIns="0" rIns="0" bIns="0" rtlCol="0">
              <a:spAutoFit/>
            </a:bodyPr>
            <a:lstStyle/>
            <a:p>
              <a:pPr algn="ctr">
                <a:defRPr/>
              </a:pPr>
              <a:r>
                <a:rPr lang="en-US" sz="700" kern="0" dirty="0" smtClean="0">
                  <a:solidFill>
                    <a:srgbClr val="645746"/>
                  </a:solidFill>
                </a:rPr>
                <a:t>Czech Republic</a:t>
              </a:r>
            </a:p>
          </p:txBody>
        </p:sp>
        <p:sp>
          <p:nvSpPr>
            <p:cNvPr id="512" name="Textfeld 739"/>
            <p:cNvSpPr txBox="1"/>
            <p:nvPr/>
          </p:nvSpPr>
          <p:spPr>
            <a:xfrm>
              <a:off x="5851434" y="1729881"/>
              <a:ext cx="340466" cy="107722"/>
            </a:xfrm>
            <a:prstGeom prst="rect">
              <a:avLst/>
            </a:prstGeom>
            <a:solidFill>
              <a:srgbClr val="FFFFFF"/>
            </a:solidFill>
          </p:spPr>
          <p:txBody>
            <a:bodyPr wrap="square" lIns="0" tIns="0" rIns="0" bIns="0" rtlCol="0">
              <a:spAutoFit/>
            </a:bodyPr>
            <a:lstStyle/>
            <a:p>
              <a:pPr algn="ctr">
                <a:defRPr/>
              </a:pPr>
              <a:r>
                <a:rPr lang="en-US" sz="700" kern="0" dirty="0" smtClean="0">
                  <a:solidFill>
                    <a:srgbClr val="645746"/>
                  </a:solidFill>
                </a:rPr>
                <a:t>Austria</a:t>
              </a:r>
              <a:endParaRPr lang="en-US" sz="700" kern="0" dirty="0">
                <a:solidFill>
                  <a:srgbClr val="645746"/>
                </a:solidFill>
              </a:endParaRPr>
            </a:p>
          </p:txBody>
        </p:sp>
        <p:cxnSp>
          <p:nvCxnSpPr>
            <p:cNvPr id="513" name="Gerade Verbindung 807"/>
            <p:cNvCxnSpPr>
              <a:endCxn id="514" idx="1"/>
            </p:cNvCxnSpPr>
            <p:nvPr/>
          </p:nvCxnSpPr>
          <p:spPr>
            <a:xfrm flipV="1">
              <a:off x="6350519" y="2323961"/>
              <a:ext cx="232081" cy="173441"/>
            </a:xfrm>
            <a:prstGeom prst="line">
              <a:avLst/>
            </a:prstGeom>
            <a:noFill/>
            <a:ln w="3175" cap="flat" cmpd="sng" algn="ctr">
              <a:solidFill>
                <a:srgbClr val="645746"/>
              </a:solidFill>
              <a:prstDash val="solid"/>
            </a:ln>
            <a:effectLst/>
          </p:spPr>
        </p:cxnSp>
        <p:sp>
          <p:nvSpPr>
            <p:cNvPr id="514" name="Rechteck 808"/>
            <p:cNvSpPr/>
            <p:nvPr/>
          </p:nvSpPr>
          <p:spPr bwMode="auto">
            <a:xfrm>
              <a:off x="6582592" y="2233936"/>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515" name="Textfeld 810"/>
            <p:cNvSpPr txBox="1"/>
            <p:nvPr/>
          </p:nvSpPr>
          <p:spPr>
            <a:xfrm>
              <a:off x="6017613" y="2461879"/>
              <a:ext cx="641484" cy="200055"/>
            </a:xfrm>
            <a:prstGeom prst="rect">
              <a:avLst/>
            </a:prstGeom>
            <a:noFill/>
          </p:spPr>
          <p:txBody>
            <a:bodyPr wrap="square" rtlCol="0">
              <a:spAutoFit/>
            </a:bodyPr>
            <a:lstStyle/>
            <a:p>
              <a:pPr algn="ctr"/>
              <a:r>
                <a:rPr lang="en-US" sz="700" dirty="0">
                  <a:solidFill>
                    <a:srgbClr val="645746"/>
                  </a:solidFill>
                </a:rPr>
                <a:t>Kazakhstan</a:t>
              </a:r>
            </a:p>
          </p:txBody>
        </p:sp>
        <p:sp>
          <p:nvSpPr>
            <p:cNvPr id="516" name="Textfeld 578"/>
            <p:cNvSpPr txBox="1"/>
            <p:nvPr/>
          </p:nvSpPr>
          <p:spPr>
            <a:xfrm>
              <a:off x="7446695" y="1473220"/>
              <a:ext cx="451760" cy="200055"/>
            </a:xfrm>
            <a:prstGeom prst="rect">
              <a:avLst/>
            </a:prstGeom>
            <a:solidFill>
              <a:srgbClr val="FFFFFF"/>
            </a:solidFill>
          </p:spPr>
          <p:txBody>
            <a:bodyPr wrap="square" rtlCol="0">
              <a:spAutoFit/>
            </a:bodyPr>
            <a:lstStyle/>
            <a:p>
              <a:pPr algn="ctr">
                <a:defRPr/>
              </a:pPr>
              <a:r>
                <a:rPr lang="en-US" sz="700" kern="0" dirty="0" smtClean="0">
                  <a:solidFill>
                    <a:srgbClr val="645746"/>
                  </a:solidFill>
                </a:rPr>
                <a:t>Russia</a:t>
              </a:r>
              <a:endParaRPr lang="en-US" sz="700" kern="0" dirty="0">
                <a:solidFill>
                  <a:srgbClr val="645746"/>
                </a:solidFill>
              </a:endParaRPr>
            </a:p>
          </p:txBody>
        </p:sp>
        <p:sp>
          <p:nvSpPr>
            <p:cNvPr id="517" name="Rechteck 583"/>
            <p:cNvSpPr/>
            <p:nvPr/>
          </p:nvSpPr>
          <p:spPr bwMode="auto">
            <a:xfrm>
              <a:off x="7546395" y="1225799"/>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&lt;50</a:t>
              </a:r>
              <a:endParaRPr lang="en-US" sz="1050" b="1" kern="0" dirty="0">
                <a:solidFill>
                  <a:srgbClr val="FFFFFF"/>
                </a:solidFill>
              </a:endParaRPr>
            </a:p>
          </p:txBody>
        </p:sp>
        <p:sp>
          <p:nvSpPr>
            <p:cNvPr id="518" name="Textfeld 442"/>
            <p:cNvSpPr txBox="1"/>
            <p:nvPr/>
          </p:nvSpPr>
          <p:spPr>
            <a:xfrm>
              <a:off x="3126208" y="1457528"/>
              <a:ext cx="697924" cy="107722"/>
            </a:xfrm>
            <a:prstGeom prst="rect">
              <a:avLst/>
            </a:prstGeom>
            <a:solidFill>
              <a:srgbClr val="FFFFFF"/>
            </a:solidFill>
          </p:spPr>
          <p:txBody>
            <a:bodyPr wrap="square" lIns="0" tIns="0" rIns="0" bIns="0" rtlCol="0">
              <a:spAutoFit/>
            </a:bodyPr>
            <a:lstStyle/>
            <a:p>
              <a:pPr algn="ctr">
                <a:defRPr/>
              </a:pPr>
              <a:r>
                <a:rPr lang="en-US" sz="700" kern="0" dirty="0" smtClean="0">
                  <a:solidFill>
                    <a:srgbClr val="645746"/>
                  </a:solidFill>
                </a:rPr>
                <a:t>United Kingdom</a:t>
              </a:r>
              <a:endParaRPr lang="en-US" sz="700" kern="0" dirty="0">
                <a:solidFill>
                  <a:srgbClr val="645746"/>
                </a:solidFill>
              </a:endParaRPr>
            </a:p>
          </p:txBody>
        </p:sp>
        <p:cxnSp>
          <p:nvCxnSpPr>
            <p:cNvPr id="519" name="Gerade Verbindung 840"/>
            <p:cNvCxnSpPr/>
            <p:nvPr/>
          </p:nvCxnSpPr>
          <p:spPr>
            <a:xfrm flipV="1">
              <a:off x="4954107" y="2656930"/>
              <a:ext cx="124237" cy="441102"/>
            </a:xfrm>
            <a:prstGeom prst="line">
              <a:avLst/>
            </a:prstGeom>
            <a:noFill/>
            <a:ln w="3175" cap="flat" cmpd="sng" algn="ctr">
              <a:solidFill>
                <a:srgbClr val="645746"/>
              </a:solidFill>
              <a:prstDash val="solid"/>
            </a:ln>
            <a:effectLst/>
          </p:spPr>
        </p:cxnSp>
        <p:sp>
          <p:nvSpPr>
            <p:cNvPr id="520" name="Textfeld 843"/>
            <p:cNvSpPr txBox="1"/>
            <p:nvPr/>
          </p:nvSpPr>
          <p:spPr>
            <a:xfrm>
              <a:off x="4721463" y="3170045"/>
              <a:ext cx="523102" cy="200055"/>
            </a:xfrm>
            <a:prstGeom prst="rect">
              <a:avLst/>
            </a:prstGeom>
            <a:noFill/>
          </p:spPr>
          <p:txBody>
            <a:bodyPr wrap="square" rtlCol="0">
              <a:spAutoFit/>
            </a:bodyPr>
            <a:lstStyle/>
            <a:p>
              <a:pPr algn="ctr"/>
              <a:r>
                <a:rPr lang="en-US" sz="700" dirty="0" smtClean="0">
                  <a:solidFill>
                    <a:srgbClr val="645746"/>
                  </a:solidFill>
                </a:rPr>
                <a:t>Slovakia</a:t>
              </a:r>
              <a:endParaRPr lang="en-US" sz="700" dirty="0">
                <a:solidFill>
                  <a:srgbClr val="645746"/>
                </a:solidFill>
              </a:endParaRPr>
            </a:p>
          </p:txBody>
        </p:sp>
        <p:sp>
          <p:nvSpPr>
            <p:cNvPr id="521" name="Rechteck 844"/>
            <p:cNvSpPr/>
            <p:nvPr/>
          </p:nvSpPr>
          <p:spPr bwMode="auto">
            <a:xfrm>
              <a:off x="4770087" y="2990020"/>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&lt;10</a:t>
              </a:r>
              <a:endParaRPr lang="en-US" sz="1050" b="1" kern="0" dirty="0">
                <a:solidFill>
                  <a:srgbClr val="FFFFFF"/>
                </a:solidFill>
              </a:endParaRPr>
            </a:p>
          </p:txBody>
        </p:sp>
        <p:sp>
          <p:nvSpPr>
            <p:cNvPr id="522" name="Textfeld 714"/>
            <p:cNvSpPr txBox="1"/>
            <p:nvPr/>
          </p:nvSpPr>
          <p:spPr>
            <a:xfrm>
              <a:off x="5851442" y="2773998"/>
              <a:ext cx="555763" cy="200055"/>
            </a:xfrm>
            <a:prstGeom prst="rect">
              <a:avLst/>
            </a:prstGeom>
            <a:noFill/>
          </p:spPr>
          <p:txBody>
            <a:bodyPr wrap="square" rtlCol="0">
              <a:spAutoFit/>
            </a:bodyPr>
            <a:lstStyle/>
            <a:p>
              <a:pPr algn="ctr"/>
              <a:r>
                <a:rPr lang="en-US" sz="700" dirty="0">
                  <a:solidFill>
                    <a:srgbClr val="645746"/>
                  </a:solidFill>
                </a:rPr>
                <a:t>Bulgaria</a:t>
              </a:r>
            </a:p>
          </p:txBody>
        </p:sp>
        <p:sp>
          <p:nvSpPr>
            <p:cNvPr id="523" name="Textfeld 429"/>
            <p:cNvSpPr txBox="1"/>
            <p:nvPr/>
          </p:nvSpPr>
          <p:spPr>
            <a:xfrm>
              <a:off x="5951145" y="3123101"/>
              <a:ext cx="450745" cy="200055"/>
            </a:xfrm>
            <a:prstGeom prst="rect">
              <a:avLst/>
            </a:prstGeom>
            <a:noFill/>
          </p:spPr>
          <p:txBody>
            <a:bodyPr wrap="square" rtlCol="0">
              <a:spAutoFit/>
            </a:bodyPr>
            <a:lstStyle/>
            <a:p>
              <a:pPr algn="ctr"/>
              <a:r>
                <a:rPr lang="en-US" sz="700" dirty="0">
                  <a:solidFill>
                    <a:srgbClr val="645746"/>
                  </a:solidFill>
                </a:rPr>
                <a:t>Israel</a:t>
              </a:r>
            </a:p>
          </p:txBody>
        </p:sp>
        <p:sp>
          <p:nvSpPr>
            <p:cNvPr id="524" name="Textfeld 640"/>
            <p:cNvSpPr txBox="1"/>
            <p:nvPr/>
          </p:nvSpPr>
          <p:spPr>
            <a:xfrm>
              <a:off x="2029517" y="3883107"/>
              <a:ext cx="561372" cy="200055"/>
            </a:xfrm>
            <a:prstGeom prst="rect">
              <a:avLst/>
            </a:prstGeom>
            <a:noFill/>
          </p:spPr>
          <p:txBody>
            <a:bodyPr wrap="none" rtlCol="0">
              <a:spAutoFit/>
            </a:bodyPr>
            <a:lstStyle/>
            <a:p>
              <a:r>
                <a:rPr lang="en-US" sz="700" dirty="0">
                  <a:solidFill>
                    <a:srgbClr val="645746"/>
                  </a:solidFill>
                </a:rPr>
                <a:t>Costa Rica</a:t>
              </a:r>
            </a:p>
          </p:txBody>
        </p:sp>
        <p:sp>
          <p:nvSpPr>
            <p:cNvPr id="525" name="Ellipse 355"/>
            <p:cNvSpPr/>
            <p:nvPr/>
          </p:nvSpPr>
          <p:spPr>
            <a:xfrm>
              <a:off x="4873218" y="2456059"/>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26" name="Ellipse 357"/>
            <p:cNvSpPr/>
            <p:nvPr/>
          </p:nvSpPr>
          <p:spPr>
            <a:xfrm>
              <a:off x="4965093" y="2497869"/>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27" name="Ellipse 358"/>
            <p:cNvSpPr/>
            <p:nvPr/>
          </p:nvSpPr>
          <p:spPr>
            <a:xfrm>
              <a:off x="5078250" y="2596357"/>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28" name="Ellipse 359"/>
            <p:cNvSpPr/>
            <p:nvPr/>
          </p:nvSpPr>
          <p:spPr>
            <a:xfrm>
              <a:off x="5110170" y="2431960"/>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29" name="Ellipse 365"/>
            <p:cNvSpPr/>
            <p:nvPr/>
          </p:nvSpPr>
          <p:spPr>
            <a:xfrm>
              <a:off x="5072624" y="2535210"/>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0" name="Ellipse 366"/>
            <p:cNvSpPr/>
            <p:nvPr/>
          </p:nvSpPr>
          <p:spPr>
            <a:xfrm>
              <a:off x="5108058" y="2099444"/>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1" name="Ellipse 367"/>
            <p:cNvSpPr/>
            <p:nvPr/>
          </p:nvSpPr>
          <p:spPr>
            <a:xfrm>
              <a:off x="5318454" y="2672083"/>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2" name="Ellipse 368"/>
            <p:cNvSpPr/>
            <p:nvPr/>
          </p:nvSpPr>
          <p:spPr>
            <a:xfrm>
              <a:off x="5070426" y="2647984"/>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3" name="Ellipse 370"/>
            <p:cNvSpPr/>
            <p:nvPr/>
          </p:nvSpPr>
          <p:spPr>
            <a:xfrm>
              <a:off x="4918674" y="2620364"/>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4" name="Ellipse 373"/>
            <p:cNvSpPr/>
            <p:nvPr/>
          </p:nvSpPr>
          <p:spPr>
            <a:xfrm>
              <a:off x="4797957" y="2641885"/>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5" name="Ellipse 376"/>
            <p:cNvSpPr/>
            <p:nvPr/>
          </p:nvSpPr>
          <p:spPr>
            <a:xfrm>
              <a:off x="4615169" y="2873532"/>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6" name="Ellipse 379"/>
            <p:cNvSpPr/>
            <p:nvPr/>
          </p:nvSpPr>
          <p:spPr>
            <a:xfrm>
              <a:off x="5452626" y="2850766"/>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7" name="Ellipse 383"/>
            <p:cNvSpPr/>
            <p:nvPr/>
          </p:nvSpPr>
          <p:spPr>
            <a:xfrm>
              <a:off x="5608685" y="3125560"/>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8" name="Ellipse 386"/>
            <p:cNvSpPr/>
            <p:nvPr/>
          </p:nvSpPr>
          <p:spPr>
            <a:xfrm>
              <a:off x="6063066" y="3345298"/>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39" name="Ellipse 387"/>
            <p:cNvSpPr/>
            <p:nvPr/>
          </p:nvSpPr>
          <p:spPr>
            <a:xfrm>
              <a:off x="5463610" y="2485964"/>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0" name="Ellipse 390"/>
            <p:cNvSpPr/>
            <p:nvPr/>
          </p:nvSpPr>
          <p:spPr>
            <a:xfrm>
              <a:off x="7290546" y="3594945"/>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1" name="Ellipse 395"/>
            <p:cNvSpPr/>
            <p:nvPr/>
          </p:nvSpPr>
          <p:spPr>
            <a:xfrm>
              <a:off x="7437812" y="3707719"/>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2" name="Ellipse 397"/>
            <p:cNvSpPr/>
            <p:nvPr/>
          </p:nvSpPr>
          <p:spPr>
            <a:xfrm>
              <a:off x="7771209" y="2954016"/>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3" name="Ellipse 398"/>
            <p:cNvSpPr/>
            <p:nvPr/>
          </p:nvSpPr>
          <p:spPr>
            <a:xfrm>
              <a:off x="8017304" y="2946873"/>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4" name="Ellipse 405"/>
            <p:cNvSpPr/>
            <p:nvPr/>
          </p:nvSpPr>
          <p:spPr>
            <a:xfrm>
              <a:off x="7295901" y="3953652"/>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5" name="Ellipse 406"/>
            <p:cNvSpPr/>
            <p:nvPr/>
          </p:nvSpPr>
          <p:spPr>
            <a:xfrm>
              <a:off x="7168593" y="2082777"/>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6" name="Ellipse 417"/>
            <p:cNvSpPr/>
            <p:nvPr/>
          </p:nvSpPr>
          <p:spPr>
            <a:xfrm>
              <a:off x="5474003" y="4676674"/>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7" name="Ellipse 418"/>
            <p:cNvSpPr/>
            <p:nvPr/>
          </p:nvSpPr>
          <p:spPr>
            <a:xfrm>
              <a:off x="5176330" y="4741259"/>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8" name="Ellipse 419"/>
            <p:cNvSpPr/>
            <p:nvPr/>
          </p:nvSpPr>
          <p:spPr>
            <a:xfrm>
              <a:off x="5328474" y="4750502"/>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49" name="Ellipse 420"/>
            <p:cNvSpPr/>
            <p:nvPr/>
          </p:nvSpPr>
          <p:spPr>
            <a:xfrm>
              <a:off x="5270802" y="5024248"/>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0" name="Ellipse 422"/>
            <p:cNvSpPr/>
            <p:nvPr/>
          </p:nvSpPr>
          <p:spPr>
            <a:xfrm>
              <a:off x="2893567" y="4527335"/>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1" name="Ellipse 425"/>
            <p:cNvSpPr/>
            <p:nvPr/>
          </p:nvSpPr>
          <p:spPr>
            <a:xfrm>
              <a:off x="2889174" y="3983557"/>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2" name="Ellipse 426"/>
            <p:cNvSpPr/>
            <p:nvPr/>
          </p:nvSpPr>
          <p:spPr>
            <a:xfrm>
              <a:off x="2741816" y="4131195"/>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3" name="Ellipse 427"/>
            <p:cNvSpPr/>
            <p:nvPr/>
          </p:nvSpPr>
          <p:spPr>
            <a:xfrm>
              <a:off x="3019914" y="4925760"/>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4" name="Ellipse 428"/>
            <p:cNvSpPr/>
            <p:nvPr/>
          </p:nvSpPr>
          <p:spPr>
            <a:xfrm>
              <a:off x="3275766" y="5233129"/>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5" name="Ellipse 430"/>
            <p:cNvSpPr/>
            <p:nvPr/>
          </p:nvSpPr>
          <p:spPr>
            <a:xfrm>
              <a:off x="2129178" y="3172421"/>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6" name="Ellipse 431"/>
            <p:cNvSpPr/>
            <p:nvPr/>
          </p:nvSpPr>
          <p:spPr>
            <a:xfrm>
              <a:off x="2461519" y="3601044"/>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7" name="Ellipse 436"/>
            <p:cNvSpPr/>
            <p:nvPr/>
          </p:nvSpPr>
          <p:spPr>
            <a:xfrm>
              <a:off x="2551206" y="3615330"/>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8" name="Ellipse 437"/>
            <p:cNvSpPr/>
            <p:nvPr/>
          </p:nvSpPr>
          <p:spPr>
            <a:xfrm>
              <a:off x="2587866" y="3666953"/>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59" name="Ellipse 438"/>
            <p:cNvSpPr/>
            <p:nvPr/>
          </p:nvSpPr>
          <p:spPr>
            <a:xfrm>
              <a:off x="2604394" y="3762968"/>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0" name="Ellipse 440"/>
            <p:cNvSpPr/>
            <p:nvPr/>
          </p:nvSpPr>
          <p:spPr>
            <a:xfrm>
              <a:off x="2694162" y="3800112"/>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1" name="Ellipse 449"/>
            <p:cNvSpPr/>
            <p:nvPr/>
          </p:nvSpPr>
          <p:spPr>
            <a:xfrm>
              <a:off x="5457018" y="3235953"/>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2" name="Ellipse 450"/>
            <p:cNvSpPr/>
            <p:nvPr/>
          </p:nvSpPr>
          <p:spPr>
            <a:xfrm>
              <a:off x="5319690" y="2742754"/>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3" name="Ellipse 451"/>
            <p:cNvSpPr/>
            <p:nvPr/>
          </p:nvSpPr>
          <p:spPr>
            <a:xfrm>
              <a:off x="5016177" y="2729516"/>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4" name="Ellipse 454"/>
            <p:cNvSpPr/>
            <p:nvPr/>
          </p:nvSpPr>
          <p:spPr>
            <a:xfrm>
              <a:off x="7700346" y="3342917"/>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5" name="Ellipse 456"/>
            <p:cNvSpPr/>
            <p:nvPr/>
          </p:nvSpPr>
          <p:spPr>
            <a:xfrm>
              <a:off x="5413760" y="4994339"/>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6" name="Ellipse 457"/>
            <p:cNvSpPr/>
            <p:nvPr/>
          </p:nvSpPr>
          <p:spPr>
            <a:xfrm>
              <a:off x="5499042" y="4904331"/>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7" name="Ellipse 458"/>
            <p:cNvSpPr/>
            <p:nvPr/>
          </p:nvSpPr>
          <p:spPr>
            <a:xfrm>
              <a:off x="2483766" y="3655048"/>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68" name="Rechteck 459"/>
            <p:cNvSpPr/>
            <p:nvPr/>
          </p:nvSpPr>
          <p:spPr bwMode="auto">
            <a:xfrm>
              <a:off x="8277798" y="1513856"/>
              <a:ext cx="664037" cy="529608"/>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r>
                <a:rPr lang="en-US" sz="1100" b="1" kern="0" dirty="0" smtClean="0">
                  <a:solidFill>
                    <a:srgbClr val="FFFFFF"/>
                  </a:solidFill>
                </a:rPr>
                <a:t>Asia </a:t>
              </a:r>
              <a:br>
                <a:rPr lang="en-US" sz="1100" b="1" kern="0" dirty="0" smtClean="0">
                  <a:solidFill>
                    <a:srgbClr val="FFFFFF"/>
                  </a:solidFill>
                </a:rPr>
              </a:br>
              <a:r>
                <a:rPr lang="en-US" sz="1100" b="1" kern="0" dirty="0" smtClean="0">
                  <a:solidFill>
                    <a:srgbClr val="FFFFFF"/>
                  </a:solidFill>
                </a:rPr>
                <a:t>Pacific </a:t>
              </a:r>
              <a:endParaRPr lang="en-US" sz="1100" b="1" kern="0" dirty="0">
                <a:solidFill>
                  <a:srgbClr val="FFFFFF"/>
                </a:solidFill>
              </a:endParaRPr>
            </a:p>
            <a:p>
              <a:pPr algn="ctr"/>
              <a:r>
                <a:rPr lang="en-US" sz="1100" b="1" kern="0" dirty="0" smtClean="0">
                  <a:solidFill>
                    <a:srgbClr val="FFFFFF"/>
                  </a:solidFill>
                </a:rPr>
                <a:t>c5900</a:t>
              </a:r>
              <a:endParaRPr lang="en-US" sz="1100" b="1" kern="0" dirty="0">
                <a:solidFill>
                  <a:srgbClr val="FFFFFF"/>
                </a:solidFill>
              </a:endParaRPr>
            </a:p>
          </p:txBody>
        </p:sp>
        <p:sp>
          <p:nvSpPr>
            <p:cNvPr id="569" name="Rechteck 461"/>
            <p:cNvSpPr/>
            <p:nvPr/>
          </p:nvSpPr>
          <p:spPr bwMode="auto">
            <a:xfrm>
              <a:off x="2328589" y="1225799"/>
              <a:ext cx="664037" cy="360066"/>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r>
                <a:rPr lang="en-US" sz="1100" b="1" kern="0" dirty="0">
                  <a:solidFill>
                    <a:srgbClr val="FFFFFF"/>
                  </a:solidFill>
                </a:rPr>
                <a:t>Europe</a:t>
              </a:r>
            </a:p>
            <a:p>
              <a:pPr algn="ctr"/>
              <a:r>
                <a:rPr lang="en-US" sz="1100" b="1" kern="0" dirty="0" smtClean="0">
                  <a:solidFill>
                    <a:srgbClr val="FFFFFF"/>
                  </a:solidFill>
                </a:rPr>
                <a:t>c4700</a:t>
              </a:r>
              <a:endParaRPr lang="en-US" sz="1100" b="1" kern="0" dirty="0">
                <a:solidFill>
                  <a:srgbClr val="FFFFFF"/>
                </a:solidFill>
              </a:endParaRPr>
            </a:p>
          </p:txBody>
        </p:sp>
        <p:sp>
          <p:nvSpPr>
            <p:cNvPr id="570" name="Rechteck 462"/>
            <p:cNvSpPr/>
            <p:nvPr/>
          </p:nvSpPr>
          <p:spPr bwMode="auto">
            <a:xfrm>
              <a:off x="1132801" y="4754216"/>
              <a:ext cx="830209" cy="504056"/>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r>
                <a:rPr lang="en-US" sz="1100" b="1" kern="0" dirty="0" smtClean="0">
                  <a:solidFill>
                    <a:srgbClr val="FFFFFF"/>
                  </a:solidFill>
                </a:rPr>
                <a:t>Latin </a:t>
              </a:r>
              <a:br>
                <a:rPr lang="en-US" sz="1100" b="1" kern="0" dirty="0" smtClean="0">
                  <a:solidFill>
                    <a:srgbClr val="FFFFFF"/>
                  </a:solidFill>
                </a:rPr>
              </a:br>
              <a:r>
                <a:rPr lang="en-US" sz="1100" b="1" kern="0" dirty="0" smtClean="0">
                  <a:solidFill>
                    <a:srgbClr val="FFFFFF"/>
                  </a:solidFill>
                </a:rPr>
                <a:t>America</a:t>
              </a:r>
              <a:endParaRPr lang="en-US" sz="1100" b="1" kern="0" dirty="0">
                <a:solidFill>
                  <a:srgbClr val="FFFFFF"/>
                </a:solidFill>
              </a:endParaRPr>
            </a:p>
            <a:p>
              <a:pPr algn="ctr"/>
              <a:r>
                <a:rPr lang="en-US" sz="1100" b="1" kern="0" dirty="0" smtClean="0">
                  <a:solidFill>
                    <a:srgbClr val="FFFFFF"/>
                  </a:solidFill>
                </a:rPr>
                <a:t>c950</a:t>
              </a:r>
              <a:endParaRPr lang="en-US" sz="1100" b="1" kern="0" dirty="0">
                <a:solidFill>
                  <a:srgbClr val="FFFFFF"/>
                </a:solidFill>
              </a:endParaRPr>
            </a:p>
          </p:txBody>
        </p:sp>
        <p:sp>
          <p:nvSpPr>
            <p:cNvPr id="571" name="Rechteck 463"/>
            <p:cNvSpPr/>
            <p:nvPr/>
          </p:nvSpPr>
          <p:spPr bwMode="auto">
            <a:xfrm>
              <a:off x="1132801" y="1657872"/>
              <a:ext cx="830209" cy="504056"/>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100" b="1" kern="0" dirty="0">
                  <a:solidFill>
                    <a:srgbClr val="FFFFFF"/>
                  </a:solidFill>
                </a:rPr>
                <a:t>North America</a:t>
              </a:r>
            </a:p>
            <a:p>
              <a:pPr algn="ctr">
                <a:defRPr/>
              </a:pPr>
              <a:r>
                <a:rPr lang="en-US" sz="1100" b="1" kern="0" dirty="0" smtClean="0">
                  <a:solidFill>
                    <a:srgbClr val="FFFFFF"/>
                  </a:solidFill>
                </a:rPr>
                <a:t>c950</a:t>
              </a:r>
              <a:endParaRPr lang="en-US" sz="1100" b="1" kern="0" dirty="0">
                <a:solidFill>
                  <a:srgbClr val="FFFFFF"/>
                </a:solidFill>
              </a:endParaRPr>
            </a:p>
          </p:txBody>
        </p:sp>
        <p:sp>
          <p:nvSpPr>
            <p:cNvPr id="572" name="Rechteck 466"/>
            <p:cNvSpPr/>
            <p:nvPr/>
          </p:nvSpPr>
          <p:spPr bwMode="auto">
            <a:xfrm>
              <a:off x="4222953" y="3951963"/>
              <a:ext cx="664037" cy="360066"/>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r>
                <a:rPr lang="en-US" sz="1100" b="1" kern="0" dirty="0" smtClean="0">
                  <a:solidFill>
                    <a:srgbClr val="FFFFFF"/>
                  </a:solidFill>
                </a:rPr>
                <a:t>Africa</a:t>
              </a:r>
              <a:br>
                <a:rPr lang="en-US" sz="1100" b="1" kern="0" dirty="0" smtClean="0">
                  <a:solidFill>
                    <a:srgbClr val="FFFFFF"/>
                  </a:solidFill>
                </a:rPr>
              </a:br>
              <a:r>
                <a:rPr lang="en-US" sz="1100" b="1" kern="0" dirty="0" smtClean="0">
                  <a:solidFill>
                    <a:srgbClr val="FFFFFF"/>
                  </a:solidFill>
                </a:rPr>
                <a:t>c250</a:t>
              </a:r>
              <a:endParaRPr lang="en-US" sz="1100" b="1" kern="0" dirty="0">
                <a:solidFill>
                  <a:srgbClr val="FFFFFF"/>
                </a:solidFill>
              </a:endParaRPr>
            </a:p>
          </p:txBody>
        </p:sp>
        <p:sp>
          <p:nvSpPr>
            <p:cNvPr id="573" name="Ellipse 376"/>
            <p:cNvSpPr/>
            <p:nvPr/>
          </p:nvSpPr>
          <p:spPr>
            <a:xfrm>
              <a:off x="4677069" y="2335297"/>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cxnSp>
          <p:nvCxnSpPr>
            <p:cNvPr id="574" name="Gerade Verbindung 616"/>
            <p:cNvCxnSpPr>
              <a:stCxn id="575" idx="0"/>
            </p:cNvCxnSpPr>
            <p:nvPr/>
          </p:nvCxnSpPr>
          <p:spPr>
            <a:xfrm flipH="1" flipV="1">
              <a:off x="7337823" y="4034339"/>
              <a:ext cx="16668" cy="155702"/>
            </a:xfrm>
            <a:prstGeom prst="line">
              <a:avLst/>
            </a:prstGeom>
            <a:noFill/>
            <a:ln w="3175" cap="flat" cmpd="sng" algn="ctr">
              <a:solidFill>
                <a:srgbClr val="645746"/>
              </a:solidFill>
              <a:prstDash val="solid"/>
            </a:ln>
            <a:effectLst/>
          </p:spPr>
        </p:cxnSp>
        <p:sp>
          <p:nvSpPr>
            <p:cNvPr id="575" name="Rechteck 617"/>
            <p:cNvSpPr/>
            <p:nvPr/>
          </p:nvSpPr>
          <p:spPr bwMode="auto">
            <a:xfrm>
              <a:off x="7168724" y="4190041"/>
              <a:ext cx="371533" cy="18002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a:defRPr/>
              </a:pPr>
              <a:r>
                <a:rPr lang="en-US" sz="1050" b="1" kern="0" dirty="0" smtClean="0">
                  <a:solidFill>
                    <a:srgbClr val="FFFFFF"/>
                  </a:solidFill>
                </a:rPr>
                <a:t>&lt;50</a:t>
              </a:r>
              <a:endParaRPr lang="en-US" sz="1050" b="1" kern="0" dirty="0">
                <a:solidFill>
                  <a:srgbClr val="FFFFFF"/>
                </a:solidFill>
              </a:endParaRPr>
            </a:p>
          </p:txBody>
        </p:sp>
        <p:sp>
          <p:nvSpPr>
            <p:cNvPr id="576" name="Ellipse 405"/>
            <p:cNvSpPr/>
            <p:nvPr/>
          </p:nvSpPr>
          <p:spPr>
            <a:xfrm>
              <a:off x="7329251" y="4029860"/>
              <a:ext cx="16615" cy="18000"/>
            </a:xfrm>
            <a:prstGeom prst="ellipse">
              <a:avLst/>
            </a:prstGeom>
            <a:solidFill>
              <a:srgbClr val="645746"/>
            </a:solidFill>
            <a:ln w="3175" cap="flat" cmpd="sng" algn="ctr">
              <a:noFill/>
              <a:prstDash val="solid"/>
            </a:ln>
            <a:effectLst/>
          </p:spPr>
          <p:txBody>
            <a:bodyPr rtlCol="0" anchor="ctr"/>
            <a:lstStyle/>
            <a:p>
              <a:pPr algn="ctr">
                <a:defRPr/>
              </a:pPr>
              <a:endParaRPr lang="en-GB" sz="2000" kern="0">
                <a:solidFill>
                  <a:srgbClr val="FFFFFF"/>
                </a:solidFill>
              </a:endParaRPr>
            </a:p>
          </p:txBody>
        </p:sp>
        <p:sp>
          <p:nvSpPr>
            <p:cNvPr id="577" name="Textfeld 619"/>
            <p:cNvSpPr txBox="1"/>
            <p:nvPr/>
          </p:nvSpPr>
          <p:spPr>
            <a:xfrm>
              <a:off x="7066730" y="4359842"/>
              <a:ext cx="558437" cy="200055"/>
            </a:xfrm>
            <a:prstGeom prst="rect">
              <a:avLst/>
            </a:prstGeom>
            <a:noFill/>
          </p:spPr>
          <p:txBody>
            <a:bodyPr wrap="square" rtlCol="0">
              <a:spAutoFit/>
            </a:bodyPr>
            <a:lstStyle/>
            <a:p>
              <a:pPr algn="ctr"/>
              <a:r>
                <a:rPr lang="en-US" sz="700" dirty="0" smtClean="0">
                  <a:solidFill>
                    <a:srgbClr val="645746"/>
                  </a:solidFill>
                </a:rPr>
                <a:t>Singapore</a:t>
              </a:r>
              <a:endParaRPr lang="en-US" sz="700" dirty="0">
                <a:solidFill>
                  <a:srgbClr val="645746"/>
                </a:solidFill>
              </a:endParaRPr>
            </a:p>
          </p:txBody>
        </p:sp>
      </p:grpSp>
      <p:sp>
        <p:nvSpPr>
          <p:cNvPr id="578" name="TextBox 577"/>
          <p:cNvSpPr txBox="1"/>
          <p:nvPr/>
        </p:nvSpPr>
        <p:spPr>
          <a:xfrm>
            <a:off x="5872047" y="5858372"/>
            <a:ext cx="2443278" cy="246221"/>
          </a:xfrm>
          <a:prstGeom prst="rect">
            <a:avLst/>
          </a:prstGeom>
          <a:noFill/>
        </p:spPr>
        <p:txBody>
          <a:bodyPr wrap="square" rtlCol="0">
            <a:spAutoFit/>
          </a:bodyPr>
          <a:lstStyle/>
          <a:p>
            <a:r>
              <a:rPr lang="en-GB" sz="1000" dirty="0" smtClean="0"/>
              <a:t>Please note - Numbers have been rounded </a:t>
            </a:r>
            <a:endParaRPr lang="en-GB" sz="1000" dirty="0"/>
          </a:p>
        </p:txBody>
      </p:sp>
      <p:sp>
        <p:nvSpPr>
          <p:cNvPr id="579" name="TextBox 578"/>
          <p:cNvSpPr txBox="1"/>
          <p:nvPr/>
        </p:nvSpPr>
        <p:spPr>
          <a:xfrm>
            <a:off x="5996896" y="1027432"/>
            <a:ext cx="1950720" cy="453183"/>
          </a:xfrm>
          <a:prstGeom prst="rect">
            <a:avLst/>
          </a:prstGeom>
          <a:noFill/>
        </p:spPr>
        <p:txBody>
          <a:bodyPr wrap="square" lIns="72000" tIns="72000" rIns="72000" bIns="72000" rtlCol="0">
            <a:spAutoFit/>
          </a:bodyPr>
          <a:lstStyle/>
          <a:p>
            <a:r>
              <a:rPr lang="en-GB" sz="2000" dirty="0" smtClean="0"/>
              <a:t>*employees</a:t>
            </a:r>
          </a:p>
        </p:txBody>
      </p:sp>
    </p:spTree>
    <p:extLst>
      <p:ext uri="{BB962C8B-B14F-4D97-AF65-F5344CB8AC3E}">
        <p14:creationId xmlns:p14="http://schemas.microsoft.com/office/powerpoint/2010/main" val="2069351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With a simple ambition</a:t>
            </a:r>
            <a:endParaRPr lang="en-GB" dirty="0"/>
          </a:p>
        </p:txBody>
      </p:sp>
      <p:sp>
        <p:nvSpPr>
          <p:cNvPr id="2" name="TextBox 1"/>
          <p:cNvSpPr txBox="1"/>
          <p:nvPr/>
        </p:nvSpPr>
        <p:spPr>
          <a:xfrm>
            <a:off x="1353312" y="1795502"/>
            <a:ext cx="7071360" cy="2238287"/>
          </a:xfrm>
          <a:prstGeom prst="rect">
            <a:avLst/>
          </a:prstGeom>
          <a:noFill/>
          <a:ln>
            <a:solidFill>
              <a:schemeClr val="bg1"/>
            </a:solidFill>
          </a:ln>
          <a:effectLst>
            <a:innerShdw blurRad="63500" dist="50800" dir="16200000">
              <a:prstClr val="black">
                <a:alpha val="50000"/>
              </a:prstClr>
            </a:innerShdw>
          </a:effectLst>
        </p:spPr>
        <p:txBody>
          <a:bodyPr wrap="square" lIns="72000" tIns="72000" rIns="72000" bIns="72000" rtlCol="0">
            <a:spAutoFit/>
          </a:bodyPr>
          <a:lstStyle/>
          <a:p>
            <a:r>
              <a:rPr lang="en-GB" sz="4400" b="1" dirty="0" smtClean="0">
                <a:solidFill>
                  <a:schemeClr val="accent5"/>
                </a:solidFill>
              </a:rPr>
              <a:t>To help researchers, students, teachers and professionals to achieve and discover more</a:t>
            </a:r>
            <a:r>
              <a:rPr lang="en-GB" sz="1000" dirty="0" smtClean="0"/>
              <a:t>..</a:t>
            </a:r>
          </a:p>
        </p:txBody>
      </p:sp>
    </p:spTree>
    <p:extLst>
      <p:ext uri="{BB962C8B-B14F-4D97-AF65-F5344CB8AC3E}">
        <p14:creationId xmlns:p14="http://schemas.microsoft.com/office/powerpoint/2010/main" val="3240205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er Nature">
  <a:themeElements>
    <a:clrScheme name="SpringerNature">
      <a:dk1>
        <a:srgbClr val="58595B"/>
      </a:dk1>
      <a:lt1>
        <a:srgbClr val="FFFFFF"/>
      </a:lt1>
      <a:dk2>
        <a:srgbClr val="608BA3"/>
      </a:dk2>
      <a:lt2>
        <a:srgbClr val="CEDBE0"/>
      </a:lt2>
      <a:accent1>
        <a:srgbClr val="1A2D59"/>
      </a:accent1>
      <a:accent2>
        <a:srgbClr val="3C9CD7"/>
      </a:accent2>
      <a:accent3>
        <a:srgbClr val="DB1830"/>
      </a:accent3>
      <a:accent4>
        <a:srgbClr val="183642"/>
      </a:accent4>
      <a:accent5>
        <a:srgbClr val="486A7E"/>
      </a:accent5>
      <a:accent6>
        <a:srgbClr val="8FAEC1"/>
      </a:accent6>
      <a:hlink>
        <a:srgbClr val="937CB9"/>
      </a:hlink>
      <a:folHlink>
        <a:srgbClr val="00B8B0"/>
      </a:folHlink>
    </a:clrScheme>
    <a:fontScheme name="Springer Natur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extLst>
    <a:ext uri="{05A4C25C-085E-4340-85A3-A5531E510DB2}">
      <thm15:themeFamily xmlns:thm15="http://schemas.microsoft.com/office/thememl/2012/main" xmlns="" name="BRG100002_Springer Nature Template_v04" id="{2B3DCF36-F8F4-4735-8928-AA1C483D4EE3}" vid="{9330FAC6-04A6-4FB3-9036-E66FB3B23F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BRG100002_Springer Nature Template_v04</Template>
  <TotalTime>0</TotalTime>
  <Words>1967</Words>
  <Application>Microsoft Office PowerPoint</Application>
  <PresentationFormat>A4 Paper (210x297 mm)</PresentationFormat>
  <Paragraphs>389</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Springer Nature</vt:lpstr>
      <vt:lpstr>Springer Nature: New content and solutions </vt:lpstr>
      <vt:lpstr>A strategic merger between three famous publishers</vt:lpstr>
      <vt:lpstr>Uniting some of the best known brands in our field</vt:lpstr>
      <vt:lpstr>Home to a breadth and depth of imprints, journals and products</vt:lpstr>
      <vt:lpstr>Our leading brands</vt:lpstr>
      <vt:lpstr>Our science business imprints and products</vt:lpstr>
      <vt:lpstr>Focused on science, education and professional publishing</vt:lpstr>
      <vt:lpstr>Based where our customers need us to be</vt:lpstr>
      <vt:lpstr>With a simple ambition</vt:lpstr>
      <vt:lpstr>What this means for the research community</vt:lpstr>
      <vt:lpstr>PowerPoint Presentation</vt:lpstr>
      <vt:lpstr>Leading eBook Publishers: total number of eBooks available</vt:lpstr>
      <vt:lpstr>Springer Nature:  the most relevant publishers in STM e HSS</vt:lpstr>
      <vt:lpstr>Palgrave eBooks: the content</vt:lpstr>
      <vt:lpstr>Springer eBooks: the content</vt:lpstr>
      <vt:lpstr>How the integration took place?</vt:lpstr>
      <vt:lpstr>2016 eBook packages: The changes</vt:lpstr>
      <vt:lpstr>The new packages: the Humanities and Social Science Collections</vt:lpstr>
      <vt:lpstr>Springer and Palgrave eBooks  2016</vt:lpstr>
      <vt:lpstr>The Subject Collections 2016</vt:lpstr>
      <vt:lpstr>PowerPoint Presentation</vt:lpstr>
      <vt:lpstr>Features…</vt:lpstr>
      <vt:lpstr>MyCopy</vt:lpstr>
      <vt:lpstr>PowerPoint Presentation</vt:lpstr>
      <vt:lpstr>Download or search the whole book</vt:lpstr>
      <vt:lpstr>Springer licenses offer flexible terms</vt:lpstr>
      <vt:lpstr>Dedicated support resources:</vt:lpstr>
      <vt:lpstr>How to contact us: http://www.springer.com/it/librarians/contact-us   Questions?   Thank you!  Andrea Testa Licensing Manager, Italy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Ruffell</dc:creator>
  <cp:lastModifiedBy>AndreaT</cp:lastModifiedBy>
  <cp:revision>63</cp:revision>
  <cp:lastPrinted>2015-08-20T10:07:50Z</cp:lastPrinted>
  <dcterms:created xsi:type="dcterms:W3CDTF">2015-07-02T06:42:03Z</dcterms:created>
  <dcterms:modified xsi:type="dcterms:W3CDTF">2016-05-12T12:49:03Z</dcterms:modified>
</cp:coreProperties>
</file>